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83" r:id="rId2"/>
    <p:sldId id="392" r:id="rId3"/>
    <p:sldId id="385" r:id="rId4"/>
    <p:sldId id="389" r:id="rId5"/>
    <p:sldId id="386" r:id="rId6"/>
    <p:sldId id="387" r:id="rId7"/>
    <p:sldId id="403" r:id="rId8"/>
    <p:sldId id="397" r:id="rId9"/>
    <p:sldId id="393" r:id="rId10"/>
    <p:sldId id="395" r:id="rId11"/>
    <p:sldId id="391" r:id="rId12"/>
    <p:sldId id="400" r:id="rId13"/>
    <p:sldId id="399" r:id="rId14"/>
    <p:sldId id="401" r:id="rId15"/>
    <p:sldId id="402" r:id="rId16"/>
    <p:sldId id="40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E53"/>
    <a:srgbClr val="3C435F"/>
    <a:srgbClr val="404040"/>
    <a:srgbClr val="955C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6CD3-9835-4948-9246-FC143F7ACC8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5D2C1-EE0E-4222-98BF-E86D27F35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7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F88CA-BEFB-45F0-8336-AB1AB534A4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74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F88CA-BEFB-45F0-8336-AB1AB534A4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2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84000-D37C-080B-C129-7F280886C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CF38A7-C221-F385-89C1-1F6D5B21D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B0053-ACA6-27DB-9311-65442A86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BD8CA-B8DE-F151-098D-8964FD4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8C63D-C4E2-DE33-D8A7-BCE5DE5E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5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20C78-62F9-A8F6-6511-4EE6EAE8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94D9E0-1CB7-9795-A894-22F631F96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AF9AC-1D77-7F60-9ECD-56F539F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07E92B-9FBA-80FB-055F-90061333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DA2EB-AA6E-71E3-D7B3-66F77FE0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1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9AB717-FA86-2C4B-807A-B8EE60A50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2FBEA5-D209-8519-D37D-D44DC3C72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F6213-99F8-6CD2-9819-0FAB18F8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F30EF-D3C3-9D30-8DCB-F8A6B783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03124-804D-B559-84C4-1FC77BB8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C162B-00AF-D347-261A-4378AE33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7B800-782A-CD11-AE67-A75DD004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35917-EF83-552B-3639-B10E369E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90288-DD12-9943-3B01-60878286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FC823-9183-6AE2-9B48-6FD168A4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8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DF99F-727F-3F57-5623-8C5AB9A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C8E15E-A1D7-9DBA-48E4-6492FE7F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168E1-762E-17E1-E2A5-4273F7E1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248F8-D83A-5780-5528-290CB249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08A19-14CF-1281-5CCB-71999ECB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4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A164A-682B-F476-C81F-AB9B7F05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3285C-0F3F-A86D-DDB6-3D6E55FBF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6DF42B-E668-5054-E47F-37E596EDC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E886E-BD5A-27BE-7801-AD5F8316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B2EBC-E368-AC6F-3D8E-F91E1961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D48436-64A6-1DA0-BC23-FBB154E1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7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E282F-956A-0DA5-3166-782B065D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8D03C-A02D-7A96-90B7-E77B357F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FDFE85-A784-A0F7-6754-8156FE64D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B4D949-4F1E-DD03-E739-9BA8BF295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123E1C-0D42-C0D8-E15E-8D3917F2B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242499-1089-408F-9565-A6BC8F76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A3DD71-AAE8-A9C4-8A68-D5076760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72D7CF-2614-9C6C-DE43-CF444393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7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C7EE4-1A42-B86C-704B-04D77E4D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6A8DF1-D2F9-9435-3E7D-252F7B00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BB5EA-B1B0-55D9-C753-F9DD9F1C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8F9CD4-CA53-749D-BD05-17F14748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07C8A6-A167-314C-019D-18FB85FA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51A338-584C-B884-9B92-D25DAB05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72B79-03B9-31CE-3859-EFCAE689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49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79E2F-FAB5-E8E1-F41B-B8F47F13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A0C7B-51C9-7251-1474-0FFB11C7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B97DB-7242-5133-5082-8D6D440B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AAD5E-46DD-8E38-C623-B307357F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FEB3FD-44DE-8669-A728-63A3D884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B402FE-1233-BC89-4682-7FEC09CD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58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34CF3-E114-7FE8-4F93-05DBAF2A3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E6907E-F846-9CEF-7092-9D5CA045D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2D324-12E8-18B3-01FC-CDF3AC676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831EB-60BA-ADEF-1F8A-9345719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5CCEA-73D9-4109-5218-99EEDA5D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D44013-9F8E-D320-D682-3AD8CD85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A35E9F-AAAE-5279-0224-4C641844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1448F0-C783-024C-9A98-7956D7E9C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0BD94-21D1-0E64-744E-F5FA5C16A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01FD-2E3F-4EBF-8D2D-1F286680F64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479D3-276C-137F-4465-4A5C6A56E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A9446-6DEB-EC95-B3C5-205FF74CD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A91C9-1708-43E3-9A28-AD34518B1A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6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339" y="10897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81" name="object 5">
            <a:extLst>
              <a:ext uri="{FF2B5EF4-FFF2-40B4-BE49-F238E27FC236}">
                <a16:creationId xmlns:a16="http://schemas.microsoft.com/office/drawing/2014/main" id="{3ED26153-3835-87F5-1728-111F7A7AEC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7755" y="2180862"/>
            <a:ext cx="3648405" cy="4512501"/>
          </a:xfrm>
          <a:prstGeom prst="rect">
            <a:avLst/>
          </a:prstGeom>
        </p:spPr>
      </p:pic>
      <p:pic>
        <p:nvPicPr>
          <p:cNvPr id="83" name="object 9">
            <a:extLst>
              <a:ext uri="{FF2B5EF4-FFF2-40B4-BE49-F238E27FC236}">
                <a16:creationId xmlns:a16="http://schemas.microsoft.com/office/drawing/2014/main" id="{0113B0D8-F7D6-B4F2-8EBE-FA61904389D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054" y="3135421"/>
            <a:ext cx="3431807" cy="3513796"/>
          </a:xfrm>
          <a:prstGeom prst="rect">
            <a:avLst/>
          </a:prstGeom>
        </p:spPr>
      </p:pic>
      <p:sp>
        <p:nvSpPr>
          <p:cNvPr id="84" name="object 8">
            <a:extLst>
              <a:ext uri="{FF2B5EF4-FFF2-40B4-BE49-F238E27FC236}">
                <a16:creationId xmlns:a16="http://schemas.microsoft.com/office/drawing/2014/main" id="{FA9C5E0A-AF15-72AD-54B4-763609D4F818}"/>
              </a:ext>
            </a:extLst>
          </p:cNvPr>
          <p:cNvSpPr/>
          <p:nvPr/>
        </p:nvSpPr>
        <p:spPr>
          <a:xfrm>
            <a:off x="3996054" y="2276872"/>
            <a:ext cx="3431807" cy="960107"/>
          </a:xfrm>
          <a:custGeom>
            <a:avLst/>
            <a:gdLst/>
            <a:ahLst/>
            <a:cxnLst/>
            <a:rect l="l" t="t" r="r" b="b"/>
            <a:pathLst>
              <a:path w="3365500" h="1036320">
                <a:moveTo>
                  <a:pt x="3192271" y="0"/>
                </a:moveTo>
                <a:lnTo>
                  <a:pt x="172720" y="0"/>
                </a:lnTo>
                <a:lnTo>
                  <a:pt x="126808" y="6170"/>
                </a:lnTo>
                <a:lnTo>
                  <a:pt x="85550" y="23584"/>
                </a:lnTo>
                <a:lnTo>
                  <a:pt x="50593" y="50593"/>
                </a:lnTo>
                <a:lnTo>
                  <a:pt x="23584" y="85550"/>
                </a:lnTo>
                <a:lnTo>
                  <a:pt x="6170" y="126808"/>
                </a:lnTo>
                <a:lnTo>
                  <a:pt x="0" y="172719"/>
                </a:lnTo>
                <a:lnTo>
                  <a:pt x="0" y="1036319"/>
                </a:lnTo>
                <a:lnTo>
                  <a:pt x="3364991" y="1036319"/>
                </a:lnTo>
                <a:lnTo>
                  <a:pt x="3364991" y="172719"/>
                </a:lnTo>
                <a:lnTo>
                  <a:pt x="3358821" y="126808"/>
                </a:lnTo>
                <a:lnTo>
                  <a:pt x="3341407" y="85550"/>
                </a:lnTo>
                <a:lnTo>
                  <a:pt x="3314398" y="50593"/>
                </a:lnTo>
                <a:lnTo>
                  <a:pt x="3279441" y="23584"/>
                </a:lnTo>
                <a:lnTo>
                  <a:pt x="3238183" y="6170"/>
                </a:lnTo>
                <a:lnTo>
                  <a:pt x="3192271" y="0"/>
                </a:lnTo>
                <a:close/>
              </a:path>
            </a:pathLst>
          </a:custGeom>
          <a:solidFill>
            <a:srgbClr val="ADE3A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F7E875A-596F-C426-BC6F-2C8DFB97F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478" y="1021015"/>
            <a:ext cx="10500559" cy="56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3294-647F-2968-C603-BA54D5A8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183A1ABD-8372-8827-DA47-2B0DB074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3" y="3151806"/>
            <a:ext cx="2708995" cy="142222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AC446-4410-435E-1E91-D7A842918BCA}"/>
              </a:ext>
            </a:extLst>
          </p:cNvPr>
          <p:cNvSpPr/>
          <p:nvPr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75004-9E8F-0229-214D-463F47FB5C2C}"/>
              </a:ext>
            </a:extLst>
          </p:cNvPr>
          <p:cNvSpPr txBox="1"/>
          <p:nvPr/>
        </p:nvSpPr>
        <p:spPr>
          <a:xfrm>
            <a:off x="2128674" y="421690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미니게임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301C38-0EB8-8B63-95A0-A6F7FAAA9D4F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object 3">
            <a:extLst>
              <a:ext uri="{FF2B5EF4-FFF2-40B4-BE49-F238E27FC236}">
                <a16:creationId xmlns:a16="http://schemas.microsoft.com/office/drawing/2014/main" id="{6B1F410A-3868-C5D8-E400-4490BC10956A}"/>
              </a:ext>
            </a:extLst>
          </p:cNvPr>
          <p:cNvGrpSpPr/>
          <p:nvPr/>
        </p:nvGrpSpPr>
        <p:grpSpPr>
          <a:xfrm>
            <a:off x="1646229" y="1375291"/>
            <a:ext cx="2470820" cy="5138784"/>
            <a:chOff x="1192530" y="464058"/>
            <a:chExt cx="2752725" cy="583882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E85E622-C877-6251-064F-18623181E892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3CE468B-1869-C171-2F78-9060C5B8411B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CC0E97B7-03DE-9BB8-9EA7-D9034D3627D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3EB3C8E-5C17-2122-12E4-47C3FFB6C8A5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13F62179-CE68-84C0-D880-E8DFAA54C1A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E25AACE-C0C6-5BBA-0DF6-FEA4E83211B7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5A533E4-FECD-8875-57E3-1B44E42B5BA2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B5D3B17F-774D-A40D-6457-0F258AE2A0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7A8F9AE-D7AE-DC33-A8D5-DF89F2E0BCC8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298915E9-4D9E-9E5E-9867-553FE01D3C5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C8BAF4DB-7753-62F3-99C8-7D3360F16039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D85248FD-2074-15A6-DD75-BB851090913D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3CAB64AF-0663-A749-72CA-91E4F0DEC3C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57E5FF66-A900-114B-190D-D0FBC548DA39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1BBD5FF9-D858-CE86-A3E4-81E1F81A556C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4099AF34-6913-0955-0C1C-85B549A6A41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2EB85A-E260-C9EE-8128-3F2BAE47BBB5}"/>
              </a:ext>
            </a:extLst>
          </p:cNvPr>
          <p:cNvSpPr txBox="1"/>
          <p:nvPr/>
        </p:nvSpPr>
        <p:spPr>
          <a:xfrm>
            <a:off x="3968313" y="1427709"/>
            <a:ext cx="787287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미니 게임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3-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슈팅게임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ko-KR" altLang="en-US" sz="2800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3185531-4760-512D-794D-69600F9B40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84" r="3443" b="1584"/>
          <a:stretch/>
        </p:blipFill>
        <p:spPr>
          <a:xfrm>
            <a:off x="1696303" y="1426843"/>
            <a:ext cx="2389897" cy="5035679"/>
          </a:xfrm>
          <a:prstGeom prst="rect">
            <a:avLst/>
          </a:prstGeom>
        </p:spPr>
      </p:pic>
      <p:sp>
        <p:nvSpPr>
          <p:cNvPr id="28" name="object 29">
            <a:extLst>
              <a:ext uri="{FF2B5EF4-FFF2-40B4-BE49-F238E27FC236}">
                <a16:creationId xmlns:a16="http://schemas.microsoft.com/office/drawing/2014/main" id="{3083CB73-5DA8-B07E-5E8E-7509DB617FD9}"/>
              </a:ext>
            </a:extLst>
          </p:cNvPr>
          <p:cNvSpPr/>
          <p:nvPr/>
        </p:nvSpPr>
        <p:spPr>
          <a:xfrm>
            <a:off x="3405206" y="2694888"/>
            <a:ext cx="3421380" cy="3230880"/>
          </a:xfrm>
          <a:custGeom>
            <a:avLst/>
            <a:gdLst/>
            <a:ahLst/>
            <a:cxnLst/>
            <a:rect l="l" t="t" r="r" b="b"/>
            <a:pathLst>
              <a:path w="2566035" h="2423160">
                <a:moveTo>
                  <a:pt x="169671" y="0"/>
                </a:moveTo>
                <a:lnTo>
                  <a:pt x="108965" y="17399"/>
                </a:lnTo>
                <a:lnTo>
                  <a:pt x="60959" y="56261"/>
                </a:lnTo>
                <a:lnTo>
                  <a:pt x="31622" y="113156"/>
                </a:lnTo>
                <a:lnTo>
                  <a:pt x="26288" y="146176"/>
                </a:lnTo>
                <a:lnTo>
                  <a:pt x="27939" y="181355"/>
                </a:lnTo>
                <a:lnTo>
                  <a:pt x="37972" y="218693"/>
                </a:lnTo>
                <a:lnTo>
                  <a:pt x="57531" y="257175"/>
                </a:lnTo>
                <a:lnTo>
                  <a:pt x="71246" y="276987"/>
                </a:lnTo>
                <a:lnTo>
                  <a:pt x="718184" y="1464817"/>
                </a:lnTo>
                <a:lnTo>
                  <a:pt x="708278" y="1462786"/>
                </a:lnTo>
                <a:lnTo>
                  <a:pt x="640714" y="1453896"/>
                </a:lnTo>
                <a:lnTo>
                  <a:pt x="573023" y="1451355"/>
                </a:lnTo>
                <a:lnTo>
                  <a:pt x="490727" y="1455801"/>
                </a:lnTo>
                <a:lnTo>
                  <a:pt x="421004" y="1466468"/>
                </a:lnTo>
                <a:lnTo>
                  <a:pt x="371856" y="1477137"/>
                </a:lnTo>
                <a:lnTo>
                  <a:pt x="321182" y="1492123"/>
                </a:lnTo>
                <a:lnTo>
                  <a:pt x="269113" y="1511173"/>
                </a:lnTo>
                <a:lnTo>
                  <a:pt x="216407" y="1535049"/>
                </a:lnTo>
                <a:lnTo>
                  <a:pt x="162940" y="1564639"/>
                </a:lnTo>
                <a:lnTo>
                  <a:pt x="111125" y="1599184"/>
                </a:lnTo>
                <a:lnTo>
                  <a:pt x="69850" y="1634363"/>
                </a:lnTo>
                <a:lnTo>
                  <a:pt x="39115" y="1668145"/>
                </a:lnTo>
                <a:lnTo>
                  <a:pt x="5333" y="1730375"/>
                </a:lnTo>
                <a:lnTo>
                  <a:pt x="0" y="1759965"/>
                </a:lnTo>
                <a:lnTo>
                  <a:pt x="2158" y="1787143"/>
                </a:lnTo>
                <a:lnTo>
                  <a:pt x="22732" y="1833752"/>
                </a:lnTo>
                <a:lnTo>
                  <a:pt x="59181" y="1869439"/>
                </a:lnTo>
                <a:lnTo>
                  <a:pt x="104520" y="1891919"/>
                </a:lnTo>
                <a:lnTo>
                  <a:pt x="150113" y="1899665"/>
                </a:lnTo>
                <a:lnTo>
                  <a:pt x="171069" y="1896999"/>
                </a:lnTo>
                <a:lnTo>
                  <a:pt x="180594" y="1893824"/>
                </a:lnTo>
                <a:lnTo>
                  <a:pt x="201675" y="1886203"/>
                </a:lnTo>
                <a:lnTo>
                  <a:pt x="262763" y="1869566"/>
                </a:lnTo>
                <a:lnTo>
                  <a:pt x="343153" y="1854453"/>
                </a:lnTo>
                <a:lnTo>
                  <a:pt x="439419" y="1842515"/>
                </a:lnTo>
                <a:lnTo>
                  <a:pt x="519302" y="1839849"/>
                </a:lnTo>
                <a:lnTo>
                  <a:pt x="574675" y="1841373"/>
                </a:lnTo>
                <a:lnTo>
                  <a:pt x="631570" y="1845817"/>
                </a:lnTo>
                <a:lnTo>
                  <a:pt x="689482" y="1853691"/>
                </a:lnTo>
                <a:lnTo>
                  <a:pt x="747648" y="1865884"/>
                </a:lnTo>
                <a:lnTo>
                  <a:pt x="805688" y="1882902"/>
                </a:lnTo>
                <a:lnTo>
                  <a:pt x="862711" y="1904492"/>
                </a:lnTo>
                <a:lnTo>
                  <a:pt x="918717" y="1931415"/>
                </a:lnTo>
                <a:lnTo>
                  <a:pt x="984503" y="1970024"/>
                </a:lnTo>
                <a:lnTo>
                  <a:pt x="1059941" y="2007362"/>
                </a:lnTo>
                <a:lnTo>
                  <a:pt x="1131442" y="2035048"/>
                </a:lnTo>
                <a:lnTo>
                  <a:pt x="1199895" y="2055114"/>
                </a:lnTo>
                <a:lnTo>
                  <a:pt x="1262761" y="2068702"/>
                </a:lnTo>
                <a:lnTo>
                  <a:pt x="1319529" y="2076195"/>
                </a:lnTo>
                <a:lnTo>
                  <a:pt x="1392554" y="2080768"/>
                </a:lnTo>
                <a:lnTo>
                  <a:pt x="1429385" y="2079625"/>
                </a:lnTo>
                <a:lnTo>
                  <a:pt x="1616328" y="2422779"/>
                </a:lnTo>
                <a:lnTo>
                  <a:pt x="2565654" y="1905634"/>
                </a:lnTo>
                <a:lnTo>
                  <a:pt x="2367788" y="1542288"/>
                </a:lnTo>
                <a:lnTo>
                  <a:pt x="2296922" y="1365758"/>
                </a:lnTo>
                <a:lnTo>
                  <a:pt x="2252726" y="1258824"/>
                </a:lnTo>
                <a:lnTo>
                  <a:pt x="2165730" y="1033652"/>
                </a:lnTo>
                <a:lnTo>
                  <a:pt x="2095118" y="866648"/>
                </a:lnTo>
                <a:lnTo>
                  <a:pt x="2043302" y="760602"/>
                </a:lnTo>
                <a:lnTo>
                  <a:pt x="1985899" y="662304"/>
                </a:lnTo>
                <a:lnTo>
                  <a:pt x="1938019" y="594995"/>
                </a:lnTo>
                <a:lnTo>
                  <a:pt x="1903984" y="554101"/>
                </a:lnTo>
                <a:lnTo>
                  <a:pt x="1885950" y="535177"/>
                </a:lnTo>
                <a:lnTo>
                  <a:pt x="1780793" y="423545"/>
                </a:lnTo>
                <a:lnTo>
                  <a:pt x="1722119" y="365887"/>
                </a:lnTo>
                <a:lnTo>
                  <a:pt x="1658492" y="311530"/>
                </a:lnTo>
                <a:lnTo>
                  <a:pt x="1609343" y="276987"/>
                </a:lnTo>
                <a:lnTo>
                  <a:pt x="1546732" y="244855"/>
                </a:lnTo>
                <a:lnTo>
                  <a:pt x="1488439" y="233806"/>
                </a:lnTo>
                <a:lnTo>
                  <a:pt x="1462786" y="238505"/>
                </a:lnTo>
                <a:lnTo>
                  <a:pt x="1422018" y="259206"/>
                </a:lnTo>
                <a:lnTo>
                  <a:pt x="1379219" y="283463"/>
                </a:lnTo>
                <a:lnTo>
                  <a:pt x="1331722" y="323088"/>
                </a:lnTo>
                <a:lnTo>
                  <a:pt x="1307084" y="376300"/>
                </a:lnTo>
                <a:lnTo>
                  <a:pt x="1307973" y="410972"/>
                </a:lnTo>
                <a:lnTo>
                  <a:pt x="1312799" y="430656"/>
                </a:lnTo>
                <a:lnTo>
                  <a:pt x="1311528" y="430911"/>
                </a:lnTo>
                <a:lnTo>
                  <a:pt x="1289685" y="390778"/>
                </a:lnTo>
                <a:lnTo>
                  <a:pt x="1263650" y="358139"/>
                </a:lnTo>
                <a:lnTo>
                  <a:pt x="1218564" y="334517"/>
                </a:lnTo>
                <a:lnTo>
                  <a:pt x="1165478" y="330835"/>
                </a:lnTo>
                <a:lnTo>
                  <a:pt x="1138047" y="336041"/>
                </a:lnTo>
                <a:lnTo>
                  <a:pt x="1083944" y="356235"/>
                </a:lnTo>
                <a:lnTo>
                  <a:pt x="1036192" y="388620"/>
                </a:lnTo>
                <a:lnTo>
                  <a:pt x="999616" y="430402"/>
                </a:lnTo>
                <a:lnTo>
                  <a:pt x="980186" y="478027"/>
                </a:lnTo>
                <a:lnTo>
                  <a:pt x="978662" y="502665"/>
                </a:lnTo>
                <a:lnTo>
                  <a:pt x="980566" y="515238"/>
                </a:lnTo>
                <a:lnTo>
                  <a:pt x="976502" y="507746"/>
                </a:lnTo>
                <a:lnTo>
                  <a:pt x="948054" y="472566"/>
                </a:lnTo>
                <a:lnTo>
                  <a:pt x="897889" y="450214"/>
                </a:lnTo>
                <a:lnTo>
                  <a:pt x="868934" y="447039"/>
                </a:lnTo>
                <a:lnTo>
                  <a:pt x="839597" y="449452"/>
                </a:lnTo>
                <a:lnTo>
                  <a:pt x="780161" y="468122"/>
                </a:lnTo>
                <a:lnTo>
                  <a:pt x="727709" y="501650"/>
                </a:lnTo>
                <a:lnTo>
                  <a:pt x="686815" y="546226"/>
                </a:lnTo>
                <a:lnTo>
                  <a:pt x="666241" y="598804"/>
                </a:lnTo>
                <a:lnTo>
                  <a:pt x="665733" y="626363"/>
                </a:lnTo>
                <a:lnTo>
                  <a:pt x="672845" y="654685"/>
                </a:lnTo>
                <a:lnTo>
                  <a:pt x="680212" y="669163"/>
                </a:lnTo>
                <a:lnTo>
                  <a:pt x="699262" y="704088"/>
                </a:lnTo>
                <a:lnTo>
                  <a:pt x="682116" y="711962"/>
                </a:lnTo>
                <a:lnTo>
                  <a:pt x="337312" y="105790"/>
                </a:lnTo>
                <a:lnTo>
                  <a:pt x="296925" y="50418"/>
                </a:lnTo>
                <a:lnTo>
                  <a:pt x="266064" y="25780"/>
                </a:lnTo>
                <a:lnTo>
                  <a:pt x="201675" y="508"/>
                </a:lnTo>
                <a:lnTo>
                  <a:pt x="169671" y="0"/>
                </a:lnTo>
                <a:close/>
              </a:path>
            </a:pathLst>
          </a:custGeom>
          <a:solidFill>
            <a:srgbClr val="F8D5B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58564-F4A4-7958-5D17-48ACB1F092F7}"/>
              </a:ext>
            </a:extLst>
          </p:cNvPr>
          <p:cNvSpPr txBox="1"/>
          <p:nvPr/>
        </p:nvSpPr>
        <p:spPr>
          <a:xfrm>
            <a:off x="6826586" y="2387816"/>
            <a:ext cx="67249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>
              <a:spcBef>
                <a:spcPts val="7"/>
              </a:spcBef>
            </a:pP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평면을 인식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하면</a:t>
            </a: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거미 등장</a:t>
            </a:r>
            <a:endParaRPr lang="en-US" altLang="ko-KR" sz="1800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b="1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터치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를</a:t>
            </a: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하면 정중앙에서 총알이 </a:t>
            </a:r>
            <a:r>
              <a:rPr lang="ko-KR" altLang="en-US" dirty="0">
                <a:solidFill>
                  <a:srgbClr val="585858"/>
                </a:solidFill>
                <a:latin typeface="맑은 고딕"/>
                <a:cs typeface="맑은 고딕"/>
              </a:rPr>
              <a:t>나옴</a:t>
            </a:r>
            <a:endParaRPr lang="en-US" altLang="ko-KR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dirty="0">
                <a:solidFill>
                  <a:srgbClr val="585858"/>
                </a:solidFill>
                <a:latin typeface="맑은 고딕"/>
                <a:cs typeface="맑은 고딕"/>
              </a:rPr>
              <a:t>거미가 맞으면 </a:t>
            </a:r>
            <a:r>
              <a:rPr lang="ko-KR" altLang="en-US" b="1" dirty="0">
                <a:solidFill>
                  <a:srgbClr val="585858"/>
                </a:solidFill>
                <a:latin typeface="맑은 고딕"/>
                <a:cs typeface="맑은 고딕"/>
              </a:rPr>
              <a:t>터지는 효과</a:t>
            </a:r>
            <a:r>
              <a:rPr lang="ko-KR" altLang="en-US" dirty="0">
                <a:solidFill>
                  <a:srgbClr val="585858"/>
                </a:solidFill>
                <a:latin typeface="맑은 고딕"/>
                <a:cs typeface="맑은 고딕"/>
              </a:rPr>
              <a:t>가</a:t>
            </a:r>
            <a:r>
              <a:rPr lang="ko-KR" altLang="en-US" b="1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dirty="0">
                <a:solidFill>
                  <a:srgbClr val="585858"/>
                </a:solidFill>
                <a:latin typeface="맑은 고딕"/>
                <a:cs typeface="맑은 고딕"/>
              </a:rPr>
              <a:t>나며 </a:t>
            </a:r>
            <a:r>
              <a:rPr lang="ko-KR" altLang="en-US" b="1" dirty="0">
                <a:solidFill>
                  <a:srgbClr val="585858"/>
                </a:solidFill>
                <a:latin typeface="맑은 고딕"/>
                <a:cs typeface="맑은 고딕"/>
              </a:rPr>
              <a:t>총소리가 남</a:t>
            </a:r>
            <a:endParaRPr lang="en-US" altLang="ko-KR" b="1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b="1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pc="-13" dirty="0">
                <a:solidFill>
                  <a:srgbClr val="585858"/>
                </a:solidFill>
                <a:latin typeface="맑은 고딕"/>
                <a:cs typeface="맑은 고딕"/>
              </a:rPr>
              <a:t>거미를 맞출 때마다 따라 </a:t>
            </a:r>
            <a:r>
              <a:rPr lang="en-US" altLang="ko-KR" spc="-13" dirty="0">
                <a:solidFill>
                  <a:srgbClr val="585858"/>
                </a:solidFill>
                <a:latin typeface="맑은 고딕"/>
                <a:cs typeface="맑은 고딕"/>
              </a:rPr>
              <a:t>5</a:t>
            </a:r>
            <a:r>
              <a:rPr lang="ko-KR" altLang="en-US" spc="-13" dirty="0" err="1">
                <a:solidFill>
                  <a:srgbClr val="585858"/>
                </a:solidFill>
                <a:latin typeface="맑은 고딕"/>
                <a:cs typeface="맑은 고딕"/>
              </a:rPr>
              <a:t>점씩</a:t>
            </a:r>
            <a:r>
              <a:rPr lang="ko-KR" altLang="en-US" spc="-13" dirty="0">
                <a:solidFill>
                  <a:srgbClr val="585858"/>
                </a:solidFill>
                <a:latin typeface="맑은 고딕"/>
                <a:cs typeface="맑은 고딕"/>
              </a:rPr>
              <a:t> 획득</a:t>
            </a:r>
            <a:endParaRPr lang="en-US" altLang="ko-KR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pc="-13" dirty="0">
                <a:solidFill>
                  <a:srgbClr val="585858"/>
                </a:solidFill>
                <a:latin typeface="맑은 고딕"/>
                <a:cs typeface="맑은 고딕"/>
              </a:rPr>
              <a:t>죽은 거미는 </a:t>
            </a:r>
            <a:r>
              <a:rPr lang="en-US" altLang="ko-KR" spc="-13" dirty="0">
                <a:solidFill>
                  <a:srgbClr val="585858"/>
                </a:solidFill>
                <a:latin typeface="맑은 고딕"/>
                <a:cs typeface="맑은 고딕"/>
              </a:rPr>
              <a:t>3</a:t>
            </a:r>
            <a:r>
              <a:rPr lang="ko-KR" altLang="en-US" spc="-13" dirty="0">
                <a:solidFill>
                  <a:srgbClr val="585858"/>
                </a:solidFill>
                <a:latin typeface="맑은 고딕"/>
                <a:cs typeface="맑은 고딕"/>
              </a:rPr>
              <a:t>초 후 다시 부활</a:t>
            </a:r>
            <a:endParaRPr lang="en-US" altLang="ko-KR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b="1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en-US" altLang="ko-KR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100</a:t>
            </a:r>
            <a:r>
              <a:rPr lang="ko-KR" altLang="en-US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점이상 획득 시</a:t>
            </a:r>
            <a:r>
              <a:rPr lang="en-US" altLang="ko-KR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(</a:t>
            </a:r>
            <a:r>
              <a:rPr lang="ko-KR" altLang="en-US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성공</a:t>
            </a:r>
            <a:r>
              <a:rPr lang="en-US" altLang="ko-KR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)</a:t>
            </a:r>
            <a:r>
              <a:rPr lang="ko-KR" altLang="en-US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 다음 스테이지로 이동</a:t>
            </a:r>
            <a:endParaRPr lang="en-US" altLang="ko-KR" sz="1800" b="1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b="1" spc="-1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endParaRPr lang="en-US" altLang="ko-KR" sz="1800" b="1" spc="-13" dirty="0">
              <a:solidFill>
                <a:srgbClr val="585858"/>
              </a:solidFill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214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05DE0-9573-A608-0141-C33F1127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AA698-E033-4507-A6BA-19137B01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17"/>
            <a:ext cx="9847217" cy="381752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04320-5977-465F-FAEB-6C1A8B2E32D1}"/>
              </a:ext>
            </a:extLst>
          </p:cNvPr>
          <p:cNvSpPr/>
          <p:nvPr/>
        </p:nvSpPr>
        <p:spPr>
          <a:xfrm>
            <a:off x="143338" y="16463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E7AB75-A45A-6562-632D-D805C1AD069B}"/>
              </a:ext>
            </a:extLst>
          </p:cNvPr>
          <p:cNvCxnSpPr/>
          <p:nvPr/>
        </p:nvCxnSpPr>
        <p:spPr>
          <a:xfrm>
            <a:off x="1374075" y="1185428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252707-3E7B-126B-04F8-764EF0043818}"/>
              </a:ext>
            </a:extLst>
          </p:cNvPr>
          <p:cNvSpPr txBox="1"/>
          <p:nvPr/>
        </p:nvSpPr>
        <p:spPr>
          <a:xfrm>
            <a:off x="2159563" y="366157"/>
            <a:ext cx="7872875" cy="12823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게임주요 특징</a:t>
            </a:r>
          </a:p>
          <a:p>
            <a:pPr algn="ctr"/>
            <a:endParaRPr lang="ko-KR" altLang="en-US" sz="3733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519B77F4-01FD-A939-B08E-7D855FC00DA9}"/>
              </a:ext>
            </a:extLst>
          </p:cNvPr>
          <p:cNvGrpSpPr>
            <a:grpSpLocks noChangeAspect="1"/>
          </p:cNvGrpSpPr>
          <p:nvPr/>
        </p:nvGrpSpPr>
        <p:grpSpPr>
          <a:xfrm>
            <a:off x="1589559" y="1982702"/>
            <a:ext cx="1634129" cy="3398644"/>
            <a:chOff x="1192530" y="464058"/>
            <a:chExt cx="2752725" cy="583882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C6FB8D0-7C6E-9923-4D24-219E5B6E34C5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4A74ABEE-C441-51CA-464D-594706D855B8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4938A6C6-2628-B1B4-FB45-2C1059A901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35A1E732-E9DE-4317-1883-633FBAD3FC48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D070AC97-9FED-7020-34F5-EE05349D3EB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FE1E7295-7D38-689C-1DB7-5932DA2CC81C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B66ED2AD-F033-34DC-0DE1-8D7F29066BDC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id="{165B026A-7CC2-D105-956E-D37D44F3543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D4F04BD5-D49F-8A9A-7ECB-4803F1E3CE0E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258F8FBE-86F2-8A2F-CC6D-E4A9BD029EA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A1E8C7F7-0850-26AC-249E-B7EA99D88183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0A6AE8A6-A71C-26ED-74BC-55D7E40B5715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C713D986-A511-ABE8-E70A-209E8B8AC5F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A6297645-03DA-9511-7E9F-3094CCCB9C5B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6EE5BFF4-05F4-7A2C-9209-F85753AFA364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8" name="object 20">
              <a:extLst>
                <a:ext uri="{FF2B5EF4-FFF2-40B4-BE49-F238E27FC236}">
                  <a16:creationId xmlns:a16="http://schemas.microsoft.com/office/drawing/2014/main" id="{420A9F84-95D1-FBBD-0146-AD34B2A0D1F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ECC70C0-FA6C-E131-4D6A-4F7384CE5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116" y="2051500"/>
            <a:ext cx="1496286" cy="3250129"/>
          </a:xfrm>
          <a:prstGeom prst="rect">
            <a:avLst/>
          </a:prstGeom>
        </p:spPr>
      </p:pic>
      <p:grpSp>
        <p:nvGrpSpPr>
          <p:cNvPr id="30" name="object 3">
            <a:extLst>
              <a:ext uri="{FF2B5EF4-FFF2-40B4-BE49-F238E27FC236}">
                <a16:creationId xmlns:a16="http://schemas.microsoft.com/office/drawing/2014/main" id="{831C916C-6E01-3EB6-A8F4-E6EA7D6F2382}"/>
              </a:ext>
            </a:extLst>
          </p:cNvPr>
          <p:cNvGrpSpPr>
            <a:grpSpLocks noChangeAspect="1"/>
          </p:cNvGrpSpPr>
          <p:nvPr/>
        </p:nvGrpSpPr>
        <p:grpSpPr>
          <a:xfrm>
            <a:off x="4164245" y="1982702"/>
            <a:ext cx="1634129" cy="3398644"/>
            <a:chOff x="1192530" y="464058"/>
            <a:chExt cx="2752725" cy="5838825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046D5E35-A914-FE3B-3D9C-B739788023A2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819EC4C2-6B60-9A45-9545-F14956D6D5C2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865013D8-6895-E5D9-A8D0-C2223E1ACC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81F675F2-2282-B1B3-D25A-69252FDDD5BD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25912AAF-5AAE-949A-2FB4-572C637567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5782A402-C31A-584A-DB28-AE9CF1392762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A298CB55-82C5-3F89-1268-3C9C8C12A696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12">
              <a:extLst>
                <a:ext uri="{FF2B5EF4-FFF2-40B4-BE49-F238E27FC236}">
                  <a16:creationId xmlns:a16="http://schemas.microsoft.com/office/drawing/2014/main" id="{8B4D808E-E640-3A68-6C54-08AF67F4EE6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685CD77E-82E4-4D37-3A47-383A3BAD52D8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14">
              <a:extLst>
                <a:ext uri="{FF2B5EF4-FFF2-40B4-BE49-F238E27FC236}">
                  <a16:creationId xmlns:a16="http://schemas.microsoft.com/office/drawing/2014/main" id="{022D6817-ADD9-5338-FCAF-B39C2B3D814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C4F7F683-F67B-4DDD-4DA4-090669EE5C46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A1DEFF5D-E2AA-3133-C849-38F48B2D9A0D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3" name="object 17">
              <a:extLst>
                <a:ext uri="{FF2B5EF4-FFF2-40B4-BE49-F238E27FC236}">
                  <a16:creationId xmlns:a16="http://schemas.microsoft.com/office/drawing/2014/main" id="{FEC7C087-5CEE-CE93-95A8-9C4AFC09518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8268211C-B9C7-26F1-AC17-FFC1BD7C6FB3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F3670F89-0D27-B5C8-7608-7BD03C1A019A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A070034F-359B-F962-8F14-5767CEF355E9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7" name="object 3">
            <a:extLst>
              <a:ext uri="{FF2B5EF4-FFF2-40B4-BE49-F238E27FC236}">
                <a16:creationId xmlns:a16="http://schemas.microsoft.com/office/drawing/2014/main" id="{AE626DF9-8C35-B8AE-E888-3E9D75BCAFE4}"/>
              </a:ext>
            </a:extLst>
          </p:cNvPr>
          <p:cNvGrpSpPr>
            <a:grpSpLocks noChangeAspect="1"/>
          </p:cNvGrpSpPr>
          <p:nvPr/>
        </p:nvGrpSpPr>
        <p:grpSpPr>
          <a:xfrm>
            <a:off x="6808567" y="1980090"/>
            <a:ext cx="1634129" cy="3398644"/>
            <a:chOff x="1192530" y="464058"/>
            <a:chExt cx="2752725" cy="5838825"/>
          </a:xfrm>
        </p:grpSpPr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2F5F0311-D2A9-58A4-48E9-C48E63D98BF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B67160AA-6073-852F-18E4-BE05D67E7F1C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0" name="object 7">
              <a:extLst>
                <a:ext uri="{FF2B5EF4-FFF2-40B4-BE49-F238E27FC236}">
                  <a16:creationId xmlns:a16="http://schemas.microsoft.com/office/drawing/2014/main" id="{B929229F-3594-19FF-FC5F-62313C5C72E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C9F57E60-9A35-4C2E-5F5C-7E731A34F2FA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2" name="object 9">
              <a:extLst>
                <a:ext uri="{FF2B5EF4-FFF2-40B4-BE49-F238E27FC236}">
                  <a16:creationId xmlns:a16="http://schemas.microsoft.com/office/drawing/2014/main" id="{A0C9C068-6775-75D6-6D53-E6C1BEA7F9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1CAAEE4A-6D23-772A-063E-E56B75534A8F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11">
              <a:extLst>
                <a:ext uri="{FF2B5EF4-FFF2-40B4-BE49-F238E27FC236}">
                  <a16:creationId xmlns:a16="http://schemas.microsoft.com/office/drawing/2014/main" id="{2A6E9AD8-D4A8-7CEE-9F96-BD4ADD89AC19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12">
              <a:extLst>
                <a:ext uri="{FF2B5EF4-FFF2-40B4-BE49-F238E27FC236}">
                  <a16:creationId xmlns:a16="http://schemas.microsoft.com/office/drawing/2014/main" id="{E023D5D2-F2C1-1A18-BCBD-0C424902248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56" name="object 13">
              <a:extLst>
                <a:ext uri="{FF2B5EF4-FFF2-40B4-BE49-F238E27FC236}">
                  <a16:creationId xmlns:a16="http://schemas.microsoft.com/office/drawing/2014/main" id="{AF80DD68-8201-9C80-F880-ED803EC4D91E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7" name="object 14">
              <a:extLst>
                <a:ext uri="{FF2B5EF4-FFF2-40B4-BE49-F238E27FC236}">
                  <a16:creationId xmlns:a16="http://schemas.microsoft.com/office/drawing/2014/main" id="{20035DE8-3876-541A-A890-42F5B73F8E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58" name="object 15">
              <a:extLst>
                <a:ext uri="{FF2B5EF4-FFF2-40B4-BE49-F238E27FC236}">
                  <a16:creationId xmlns:a16="http://schemas.microsoft.com/office/drawing/2014/main" id="{2A0FEA6B-F562-9964-0E89-CEB2EEFA38B5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16">
              <a:extLst>
                <a:ext uri="{FF2B5EF4-FFF2-40B4-BE49-F238E27FC236}">
                  <a16:creationId xmlns:a16="http://schemas.microsoft.com/office/drawing/2014/main" id="{5760D634-209A-3D45-BF45-9C334CDFB22B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0" name="object 17">
              <a:extLst>
                <a:ext uri="{FF2B5EF4-FFF2-40B4-BE49-F238E27FC236}">
                  <a16:creationId xmlns:a16="http://schemas.microsoft.com/office/drawing/2014/main" id="{BB6DF286-D6F8-9555-1686-EFCA2111AFF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61" name="object 18">
              <a:extLst>
                <a:ext uri="{FF2B5EF4-FFF2-40B4-BE49-F238E27FC236}">
                  <a16:creationId xmlns:a16="http://schemas.microsoft.com/office/drawing/2014/main" id="{7E4931AC-29B6-C368-BBFB-D79B516650E9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19">
              <a:extLst>
                <a:ext uri="{FF2B5EF4-FFF2-40B4-BE49-F238E27FC236}">
                  <a16:creationId xmlns:a16="http://schemas.microsoft.com/office/drawing/2014/main" id="{5DEEA8B7-F6F2-76CB-59F8-E67F49C0850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63" name="object 20">
              <a:extLst>
                <a:ext uri="{FF2B5EF4-FFF2-40B4-BE49-F238E27FC236}">
                  <a16:creationId xmlns:a16="http://schemas.microsoft.com/office/drawing/2014/main" id="{DAF3FCEF-3B06-A4EF-AA83-B2A4BBA343E7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8" name="object 3">
            <a:extLst>
              <a:ext uri="{FF2B5EF4-FFF2-40B4-BE49-F238E27FC236}">
                <a16:creationId xmlns:a16="http://schemas.microsoft.com/office/drawing/2014/main" id="{1CBCD9B8-EB14-AD56-B9B4-91BBD13775D2}"/>
              </a:ext>
            </a:extLst>
          </p:cNvPr>
          <p:cNvGrpSpPr>
            <a:grpSpLocks noChangeAspect="1"/>
          </p:cNvGrpSpPr>
          <p:nvPr/>
        </p:nvGrpSpPr>
        <p:grpSpPr>
          <a:xfrm>
            <a:off x="9420026" y="1985992"/>
            <a:ext cx="1634129" cy="3398644"/>
            <a:chOff x="1192530" y="464058"/>
            <a:chExt cx="2752725" cy="5838825"/>
          </a:xfrm>
        </p:grpSpPr>
        <p:sp>
          <p:nvSpPr>
            <p:cNvPr id="129" name="object 5">
              <a:extLst>
                <a:ext uri="{FF2B5EF4-FFF2-40B4-BE49-F238E27FC236}">
                  <a16:creationId xmlns:a16="http://schemas.microsoft.com/office/drawing/2014/main" id="{A30C5C2E-DA77-5BBF-0318-0598A8B78FEA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0" name="object 6">
              <a:extLst>
                <a:ext uri="{FF2B5EF4-FFF2-40B4-BE49-F238E27FC236}">
                  <a16:creationId xmlns:a16="http://schemas.microsoft.com/office/drawing/2014/main" id="{8EBCA7E6-29EC-D232-5F27-921A5592F2FF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1" name="object 7">
              <a:extLst>
                <a:ext uri="{FF2B5EF4-FFF2-40B4-BE49-F238E27FC236}">
                  <a16:creationId xmlns:a16="http://schemas.microsoft.com/office/drawing/2014/main" id="{E7A424C1-9C74-0F59-AB45-BA38D9A072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132" name="object 8">
              <a:extLst>
                <a:ext uri="{FF2B5EF4-FFF2-40B4-BE49-F238E27FC236}">
                  <a16:creationId xmlns:a16="http://schemas.microsoft.com/office/drawing/2014/main" id="{2CDAE9D9-EC0B-378D-2509-678862407BAF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3" name="object 9">
              <a:extLst>
                <a:ext uri="{FF2B5EF4-FFF2-40B4-BE49-F238E27FC236}">
                  <a16:creationId xmlns:a16="http://schemas.microsoft.com/office/drawing/2014/main" id="{BE3FB7A1-B5D3-29AB-4384-F3518FE31F8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134" name="object 10">
              <a:extLst>
                <a:ext uri="{FF2B5EF4-FFF2-40B4-BE49-F238E27FC236}">
                  <a16:creationId xmlns:a16="http://schemas.microsoft.com/office/drawing/2014/main" id="{0AAFDC6C-438B-1B09-A3E5-4960E6CAB65D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5" name="object 11">
              <a:extLst>
                <a:ext uri="{FF2B5EF4-FFF2-40B4-BE49-F238E27FC236}">
                  <a16:creationId xmlns:a16="http://schemas.microsoft.com/office/drawing/2014/main" id="{849D3EEA-CDF1-0224-E3B1-CB0002CF8130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6" name="object 12">
              <a:extLst>
                <a:ext uri="{FF2B5EF4-FFF2-40B4-BE49-F238E27FC236}">
                  <a16:creationId xmlns:a16="http://schemas.microsoft.com/office/drawing/2014/main" id="{0782B7C3-8324-B51B-BCFB-5678BD97CC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137" name="object 13">
              <a:extLst>
                <a:ext uri="{FF2B5EF4-FFF2-40B4-BE49-F238E27FC236}">
                  <a16:creationId xmlns:a16="http://schemas.microsoft.com/office/drawing/2014/main" id="{681551FC-A53E-106A-4596-8E6BE692C7B9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8" name="object 14">
              <a:extLst>
                <a:ext uri="{FF2B5EF4-FFF2-40B4-BE49-F238E27FC236}">
                  <a16:creationId xmlns:a16="http://schemas.microsoft.com/office/drawing/2014/main" id="{CD3497F7-D53D-5F76-C70A-1EACD95285F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139" name="object 15">
              <a:extLst>
                <a:ext uri="{FF2B5EF4-FFF2-40B4-BE49-F238E27FC236}">
                  <a16:creationId xmlns:a16="http://schemas.microsoft.com/office/drawing/2014/main" id="{56E9635D-A818-45AE-B64B-2ECD3C999120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0" name="object 16">
              <a:extLst>
                <a:ext uri="{FF2B5EF4-FFF2-40B4-BE49-F238E27FC236}">
                  <a16:creationId xmlns:a16="http://schemas.microsoft.com/office/drawing/2014/main" id="{020E7603-987F-2909-13ED-741703C87EBB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1" name="object 17">
              <a:extLst>
                <a:ext uri="{FF2B5EF4-FFF2-40B4-BE49-F238E27FC236}">
                  <a16:creationId xmlns:a16="http://schemas.microsoft.com/office/drawing/2014/main" id="{7459C576-D12D-CB3F-A0BB-33F066697B4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142" name="object 18">
              <a:extLst>
                <a:ext uri="{FF2B5EF4-FFF2-40B4-BE49-F238E27FC236}">
                  <a16:creationId xmlns:a16="http://schemas.microsoft.com/office/drawing/2014/main" id="{20FC796B-B2DB-A8FD-116D-6FA8E0FB4F08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3" name="object 19">
              <a:extLst>
                <a:ext uri="{FF2B5EF4-FFF2-40B4-BE49-F238E27FC236}">
                  <a16:creationId xmlns:a16="http://schemas.microsoft.com/office/drawing/2014/main" id="{11CE81C4-2102-AB42-3554-315DCA83709A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44" name="object 20">
              <a:extLst>
                <a:ext uri="{FF2B5EF4-FFF2-40B4-BE49-F238E27FC236}">
                  <a16:creationId xmlns:a16="http://schemas.microsoft.com/office/drawing/2014/main" id="{22C93BEA-4749-AAE1-7CF7-F7CBEFC3963E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45" name="그림 144">
            <a:extLst>
              <a:ext uri="{FF2B5EF4-FFF2-40B4-BE49-F238E27FC236}">
                <a16:creationId xmlns:a16="http://schemas.microsoft.com/office/drawing/2014/main" id="{DEE47BE8-040F-22C7-1DDE-71F58426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591" y="2064068"/>
            <a:ext cx="1495932" cy="3242101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D015C6A9-28B3-3E17-D423-191342A60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6833" y="2036420"/>
            <a:ext cx="1495932" cy="3242101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36AECB3D-2FAF-7D63-8BFD-3EF54D81E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6692" y="2036420"/>
            <a:ext cx="1495934" cy="32421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44AA53-3057-D331-2E58-1580FFBF4C34}"/>
              </a:ext>
            </a:extLst>
          </p:cNvPr>
          <p:cNvSpPr/>
          <p:nvPr/>
        </p:nvSpPr>
        <p:spPr>
          <a:xfrm>
            <a:off x="1346524" y="5671525"/>
            <a:ext cx="599677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▶</a:t>
            </a:r>
            <a:r>
              <a:rPr lang="ko-KR" altLang="en-US" sz="28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 시간 약 </a:t>
            </a:r>
            <a:r>
              <a:rPr lang="en-US" altLang="ko-KR" sz="2800" b="1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</a:t>
            </a:r>
            <a:r>
              <a:rPr lang="ko-KR" altLang="en-US" sz="2800" b="1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endParaRPr lang="en-US" altLang="ko-KR" sz="2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9127C8-F149-6731-4D73-7C46A66589F3}"/>
              </a:ext>
            </a:extLst>
          </p:cNvPr>
          <p:cNvSpPr/>
          <p:nvPr/>
        </p:nvSpPr>
        <p:spPr>
          <a:xfrm>
            <a:off x="1310158" y="1292036"/>
            <a:ext cx="599677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sz="2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2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스테이지</a:t>
            </a:r>
            <a:endParaRPr lang="en-US" altLang="ko-KR" sz="2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4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0F1C2B-F22D-4CC8-AE13-8192605CC319}"/>
              </a:ext>
            </a:extLst>
          </p:cNvPr>
          <p:cNvSpPr/>
          <p:nvPr/>
        </p:nvSpPr>
        <p:spPr>
          <a:xfrm>
            <a:off x="143338" y="16463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5A245-33A9-4F88-9904-9F0042108EB5}"/>
              </a:ext>
            </a:extLst>
          </p:cNvPr>
          <p:cNvSpPr txBox="1"/>
          <p:nvPr/>
        </p:nvSpPr>
        <p:spPr>
          <a:xfrm>
            <a:off x="2159563" y="366157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게임의 </a:t>
            </a:r>
            <a:r>
              <a:rPr lang="ko-KR" altLang="en-US" sz="3733" dirty="0" err="1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차별점</a:t>
            </a:r>
            <a:endParaRPr lang="ko-KR" altLang="en-US" sz="3733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BD6BED-60B6-49EC-BBBF-C0B42A811071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4C991-B183-E710-C9B9-789462CBE564}"/>
              </a:ext>
            </a:extLst>
          </p:cNvPr>
          <p:cNvSpPr/>
          <p:nvPr/>
        </p:nvSpPr>
        <p:spPr>
          <a:xfrm>
            <a:off x="1426581" y="1399953"/>
            <a:ext cx="59967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▶</a:t>
            </a: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이화여대 공대 신입생 대상 </a:t>
            </a:r>
            <a:endParaRPr lang="en-US" altLang="ko-KR" sz="32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B2E71E-73B2-8A5F-972D-BDC331741259}"/>
              </a:ext>
            </a:extLst>
          </p:cNvPr>
          <p:cNvSpPr/>
          <p:nvPr/>
        </p:nvSpPr>
        <p:spPr>
          <a:xfrm>
            <a:off x="1426581" y="2534385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3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야외 활동형 </a:t>
            </a:r>
            <a:endParaRPr lang="en-US" altLang="ko-KR" sz="3200" b="1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46A53E-8B97-8368-9511-B2E3BC4AC081}"/>
              </a:ext>
            </a:extLst>
          </p:cNvPr>
          <p:cNvSpPr/>
          <p:nvPr/>
        </p:nvSpPr>
        <p:spPr>
          <a:xfrm>
            <a:off x="1426581" y="3746747"/>
            <a:ext cx="38140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3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연계형 보물찾기 </a:t>
            </a:r>
            <a:endParaRPr lang="en-US" altLang="ko-KR" sz="3200" b="1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9EE325-1158-04AF-0DF7-0D1025A401AF}"/>
              </a:ext>
            </a:extLst>
          </p:cNvPr>
          <p:cNvSpPr/>
          <p:nvPr/>
        </p:nvSpPr>
        <p:spPr>
          <a:xfrm>
            <a:off x="1442712" y="4938990"/>
            <a:ext cx="493489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3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다채로운 미니게임</a:t>
            </a:r>
            <a:endParaRPr lang="en-US" altLang="ko-KR" sz="3200" b="1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239D9-4081-63E0-E47A-DC1B47B2804E}"/>
              </a:ext>
            </a:extLst>
          </p:cNvPr>
          <p:cNvSpPr txBox="1"/>
          <p:nvPr/>
        </p:nvSpPr>
        <p:spPr>
          <a:xfrm>
            <a:off x="2015614" y="5451268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미니게임 점수에 따른 다음 스테이지 참여 가능 여부 결정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A878F-B9E9-6D6B-C374-0298838AB467}"/>
              </a:ext>
            </a:extLst>
          </p:cNvPr>
          <p:cNvSpPr txBox="1"/>
          <p:nvPr/>
        </p:nvSpPr>
        <p:spPr>
          <a:xfrm>
            <a:off x="2015615" y="4331522"/>
            <a:ext cx="77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공대내부 각 보물찾기 장소가 힌트를 통하여 서로 연결 되어있는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AD990-0E7F-F8E6-546F-C2CE78BD8AF6}"/>
              </a:ext>
            </a:extLst>
          </p:cNvPr>
          <p:cNvSpPr txBox="1"/>
          <p:nvPr/>
        </p:nvSpPr>
        <p:spPr>
          <a:xfrm>
            <a:off x="2015615" y="3114974"/>
            <a:ext cx="649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유저가 직접 움직이며 보물을 찾아야 하는 생동감 있는 게임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01532-AF3C-256F-5261-3B04BC9CE296}"/>
              </a:ext>
            </a:extLst>
          </p:cNvPr>
          <p:cNvSpPr txBox="1"/>
          <p:nvPr/>
        </p:nvSpPr>
        <p:spPr>
          <a:xfrm>
            <a:off x="2015615" y="1971158"/>
            <a:ext cx="54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복잡한 구조의 공대의 길잡이 역할이 되어줄 게임</a:t>
            </a:r>
          </a:p>
        </p:txBody>
      </p:sp>
    </p:spTree>
    <p:extLst>
      <p:ext uri="{BB962C8B-B14F-4D97-AF65-F5344CB8AC3E}">
        <p14:creationId xmlns:p14="http://schemas.microsoft.com/office/powerpoint/2010/main" val="261846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05DE0-9573-A608-0141-C33F1127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AA698-E033-4507-A6BA-19137B01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04320-5977-465F-FAEB-6C1A8B2E32D1}"/>
              </a:ext>
            </a:extLst>
          </p:cNvPr>
          <p:cNvSpPr/>
          <p:nvPr/>
        </p:nvSpPr>
        <p:spPr>
          <a:xfrm>
            <a:off x="237263" y="164636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28C7A7C-8047-B3DD-74BB-2E833124C176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7F9858-E3C4-B4CC-9E4B-745C84410183}"/>
              </a:ext>
            </a:extLst>
          </p:cNvPr>
          <p:cNvSpPr txBox="1"/>
          <p:nvPr/>
        </p:nvSpPr>
        <p:spPr>
          <a:xfrm>
            <a:off x="2159563" y="366157"/>
            <a:ext cx="7872875" cy="12823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게임 </a:t>
            </a:r>
            <a:r>
              <a:rPr lang="en-US" altLang="ko-KR" sz="40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Prototype</a:t>
            </a:r>
          </a:p>
          <a:p>
            <a:pPr algn="ctr"/>
            <a:endParaRPr lang="ko-KR" altLang="en-US" sz="3733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Google Shape;678;p50">
            <a:extLst>
              <a:ext uri="{FF2B5EF4-FFF2-40B4-BE49-F238E27FC236}">
                <a16:creationId xmlns:a16="http://schemas.microsoft.com/office/drawing/2014/main" id="{C958F5D7-94F6-EA23-5E9A-DEEA3E3773B5}"/>
              </a:ext>
            </a:extLst>
          </p:cNvPr>
          <p:cNvSpPr txBox="1">
            <a:spLocks/>
          </p:cNvSpPr>
          <p:nvPr/>
        </p:nvSpPr>
        <p:spPr>
          <a:xfrm>
            <a:off x="1063690" y="2407083"/>
            <a:ext cx="3825551" cy="17730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Demo Video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8EB5E-58D9-1307-7FD7-718603BB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63" y="1690688"/>
            <a:ext cx="4433201" cy="4801155"/>
          </a:xfrm>
          <a:prstGeom prst="rect">
            <a:avLst/>
          </a:prstGeom>
        </p:spPr>
      </p:pic>
      <p:grpSp>
        <p:nvGrpSpPr>
          <p:cNvPr id="11" name="Google Shape;681;p50">
            <a:extLst>
              <a:ext uri="{FF2B5EF4-FFF2-40B4-BE49-F238E27FC236}">
                <a16:creationId xmlns:a16="http://schemas.microsoft.com/office/drawing/2014/main" id="{5DD983A2-542A-3C4E-9DCF-FD5451B0C3FE}"/>
              </a:ext>
            </a:extLst>
          </p:cNvPr>
          <p:cNvGrpSpPr/>
          <p:nvPr/>
        </p:nvGrpSpPr>
        <p:grpSpPr>
          <a:xfrm>
            <a:off x="6164950" y="5599547"/>
            <a:ext cx="4290514" cy="192318"/>
            <a:chOff x="4947252" y="3431819"/>
            <a:chExt cx="2964884" cy="60238"/>
          </a:xfrm>
        </p:grpSpPr>
        <p:sp>
          <p:nvSpPr>
            <p:cNvPr id="12" name="Google Shape;682;p50">
              <a:extLst>
                <a:ext uri="{FF2B5EF4-FFF2-40B4-BE49-F238E27FC236}">
                  <a16:creationId xmlns:a16="http://schemas.microsoft.com/office/drawing/2014/main" id="{DC5BBB4E-76D8-8631-C0B1-F5DAF17FE1F4}"/>
                </a:ext>
              </a:extLst>
            </p:cNvPr>
            <p:cNvSpPr/>
            <p:nvPr/>
          </p:nvSpPr>
          <p:spPr>
            <a:xfrm>
              <a:off x="4947252" y="3447975"/>
              <a:ext cx="2964884" cy="24048"/>
            </a:xfrm>
            <a:custGeom>
              <a:avLst/>
              <a:gdLst/>
              <a:ahLst/>
              <a:cxnLst/>
              <a:rect l="l" t="t" r="r" b="b"/>
              <a:pathLst>
                <a:path w="268273" h="1468" extrusionOk="0">
                  <a:moveTo>
                    <a:pt x="0" y="1"/>
                  </a:moveTo>
                  <a:lnTo>
                    <a:pt x="0" y="1468"/>
                  </a:lnTo>
                  <a:lnTo>
                    <a:pt x="268273" y="1468"/>
                  </a:lnTo>
                  <a:lnTo>
                    <a:pt x="268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83;p50">
              <a:extLst>
                <a:ext uri="{FF2B5EF4-FFF2-40B4-BE49-F238E27FC236}">
                  <a16:creationId xmlns:a16="http://schemas.microsoft.com/office/drawing/2014/main" id="{36BCD460-D054-AD62-17D3-980B3C34BDF6}"/>
                </a:ext>
              </a:extLst>
            </p:cNvPr>
            <p:cNvSpPr/>
            <p:nvPr/>
          </p:nvSpPr>
          <p:spPr>
            <a:xfrm>
              <a:off x="4978611" y="3431819"/>
              <a:ext cx="61149" cy="60238"/>
            </a:xfrm>
            <a:custGeom>
              <a:avLst/>
              <a:gdLst/>
              <a:ahLst/>
              <a:cxnLst/>
              <a:rect l="l" t="t" r="r" b="b"/>
              <a:pathLst>
                <a:path w="4095" h="4034" extrusionOk="0">
                  <a:moveTo>
                    <a:pt x="2078" y="1"/>
                  </a:moveTo>
                  <a:cubicBezTo>
                    <a:pt x="917" y="1"/>
                    <a:pt x="0" y="917"/>
                    <a:pt x="0" y="2017"/>
                  </a:cubicBezTo>
                  <a:cubicBezTo>
                    <a:pt x="0" y="3117"/>
                    <a:pt x="917" y="4034"/>
                    <a:pt x="2078" y="4034"/>
                  </a:cubicBezTo>
                  <a:cubicBezTo>
                    <a:pt x="3178" y="4034"/>
                    <a:pt x="4094" y="3117"/>
                    <a:pt x="4094" y="2017"/>
                  </a:cubicBezTo>
                  <a:cubicBezTo>
                    <a:pt x="4094" y="917"/>
                    <a:pt x="3178" y="1"/>
                    <a:pt x="20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684;p50">
            <a:extLst>
              <a:ext uri="{FF2B5EF4-FFF2-40B4-BE49-F238E27FC236}">
                <a16:creationId xmlns:a16="http://schemas.microsoft.com/office/drawing/2014/main" id="{2AE8A33F-7B67-117F-7699-935533A353D0}"/>
              </a:ext>
            </a:extLst>
          </p:cNvPr>
          <p:cNvGrpSpPr/>
          <p:nvPr/>
        </p:nvGrpSpPr>
        <p:grpSpPr>
          <a:xfrm>
            <a:off x="6190702" y="5837506"/>
            <a:ext cx="725968" cy="143281"/>
            <a:chOff x="4917452" y="3559453"/>
            <a:chExt cx="385050" cy="75753"/>
          </a:xfrm>
        </p:grpSpPr>
        <p:sp>
          <p:nvSpPr>
            <p:cNvPr id="15" name="Google Shape;685;p50">
              <a:extLst>
                <a:ext uri="{FF2B5EF4-FFF2-40B4-BE49-F238E27FC236}">
                  <a16:creationId xmlns:a16="http://schemas.microsoft.com/office/drawing/2014/main" id="{6B4A2A69-43E7-C64B-3139-F4A86ABE9952}"/>
                </a:ext>
              </a:extLst>
            </p:cNvPr>
            <p:cNvSpPr/>
            <p:nvPr/>
          </p:nvSpPr>
          <p:spPr>
            <a:xfrm>
              <a:off x="4917452" y="3563096"/>
              <a:ext cx="67540" cy="67540"/>
            </a:xfrm>
            <a:custGeom>
              <a:avLst/>
              <a:gdLst/>
              <a:ahLst/>
              <a:cxnLst/>
              <a:rect l="l" t="t" r="r" b="b"/>
              <a:pathLst>
                <a:path w="4523" h="4523" extrusionOk="0">
                  <a:moveTo>
                    <a:pt x="0" y="1"/>
                  </a:moveTo>
                  <a:lnTo>
                    <a:pt x="0" y="4523"/>
                  </a:lnTo>
                  <a:lnTo>
                    <a:pt x="4522" y="22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6;p50">
              <a:extLst>
                <a:ext uri="{FF2B5EF4-FFF2-40B4-BE49-F238E27FC236}">
                  <a16:creationId xmlns:a16="http://schemas.microsoft.com/office/drawing/2014/main" id="{EB27AEEF-8CD2-91AE-CA24-1FC597EE0027}"/>
                </a:ext>
              </a:extLst>
            </p:cNvPr>
            <p:cNvSpPr/>
            <p:nvPr/>
          </p:nvSpPr>
          <p:spPr>
            <a:xfrm>
              <a:off x="5070730" y="3572219"/>
              <a:ext cx="49292" cy="49292"/>
            </a:xfrm>
            <a:custGeom>
              <a:avLst/>
              <a:gdLst/>
              <a:ahLst/>
              <a:cxnLst/>
              <a:rect l="l" t="t" r="r" b="b"/>
              <a:pathLst>
                <a:path w="3301" h="3301" extrusionOk="0">
                  <a:moveTo>
                    <a:pt x="1" y="1"/>
                  </a:moveTo>
                  <a:lnTo>
                    <a:pt x="1" y="3301"/>
                  </a:lnTo>
                  <a:lnTo>
                    <a:pt x="3300" y="16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7;p50">
              <a:extLst>
                <a:ext uri="{FF2B5EF4-FFF2-40B4-BE49-F238E27FC236}">
                  <a16:creationId xmlns:a16="http://schemas.microsoft.com/office/drawing/2014/main" id="{D135A6F1-417E-9293-48D9-02C07A69FBCA}"/>
                </a:ext>
              </a:extLst>
            </p:cNvPr>
            <p:cNvSpPr/>
            <p:nvPr/>
          </p:nvSpPr>
          <p:spPr>
            <a:xfrm>
              <a:off x="5121823" y="3572219"/>
              <a:ext cx="6406" cy="49292"/>
            </a:xfrm>
            <a:custGeom>
              <a:avLst/>
              <a:gdLst/>
              <a:ahLst/>
              <a:cxnLst/>
              <a:rect l="l" t="t" r="r" b="b"/>
              <a:pathLst>
                <a:path w="429" h="3301" extrusionOk="0">
                  <a:moveTo>
                    <a:pt x="1" y="1"/>
                  </a:moveTo>
                  <a:lnTo>
                    <a:pt x="1" y="3301"/>
                  </a:lnTo>
                  <a:lnTo>
                    <a:pt x="428" y="3301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8;p50">
              <a:extLst>
                <a:ext uri="{FF2B5EF4-FFF2-40B4-BE49-F238E27FC236}">
                  <a16:creationId xmlns:a16="http://schemas.microsoft.com/office/drawing/2014/main" id="{93BE5542-4136-84C5-CA29-507AA10CFC1C}"/>
                </a:ext>
              </a:extLst>
            </p:cNvPr>
            <p:cNvSpPr/>
            <p:nvPr/>
          </p:nvSpPr>
          <p:spPr>
            <a:xfrm>
              <a:off x="5214885" y="3559453"/>
              <a:ext cx="51129" cy="75753"/>
            </a:xfrm>
            <a:custGeom>
              <a:avLst/>
              <a:gdLst/>
              <a:ahLst/>
              <a:cxnLst/>
              <a:rect l="l" t="t" r="r" b="b"/>
              <a:pathLst>
                <a:path w="3424" h="5073" extrusionOk="0">
                  <a:moveTo>
                    <a:pt x="3423" y="0"/>
                  </a:moveTo>
                  <a:lnTo>
                    <a:pt x="1" y="2506"/>
                  </a:lnTo>
                  <a:lnTo>
                    <a:pt x="3423" y="5072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9;p50">
              <a:extLst>
                <a:ext uri="{FF2B5EF4-FFF2-40B4-BE49-F238E27FC236}">
                  <a16:creationId xmlns:a16="http://schemas.microsoft.com/office/drawing/2014/main" id="{57FC25B3-D45B-BDCB-8231-7E7B372E7814}"/>
                </a:ext>
              </a:extLst>
            </p:cNvPr>
            <p:cNvSpPr/>
            <p:nvPr/>
          </p:nvSpPr>
          <p:spPr>
            <a:xfrm>
              <a:off x="5214885" y="3578609"/>
              <a:ext cx="25564" cy="37421"/>
            </a:xfrm>
            <a:custGeom>
              <a:avLst/>
              <a:gdLst/>
              <a:ahLst/>
              <a:cxnLst/>
              <a:rect l="l" t="t" r="r" b="b"/>
              <a:pathLst>
                <a:path w="1712" h="2506" extrusionOk="0">
                  <a:moveTo>
                    <a:pt x="1" y="0"/>
                  </a:moveTo>
                  <a:lnTo>
                    <a:pt x="1" y="2506"/>
                  </a:lnTo>
                  <a:lnTo>
                    <a:pt x="1712" y="2506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0;p50">
              <a:extLst>
                <a:ext uri="{FF2B5EF4-FFF2-40B4-BE49-F238E27FC236}">
                  <a16:creationId xmlns:a16="http://schemas.microsoft.com/office/drawing/2014/main" id="{DCD5B00E-DC14-9F2D-CF3B-7F33F6CFC676}"/>
                </a:ext>
              </a:extLst>
            </p:cNvPr>
            <p:cNvSpPr/>
            <p:nvPr/>
          </p:nvSpPr>
          <p:spPr>
            <a:xfrm>
              <a:off x="5273279" y="3561275"/>
              <a:ext cx="29223" cy="72109"/>
            </a:xfrm>
            <a:custGeom>
              <a:avLst/>
              <a:gdLst/>
              <a:ahLst/>
              <a:cxnLst/>
              <a:rect l="l" t="t" r="r" b="b"/>
              <a:pathLst>
                <a:path w="1957" h="4829" extrusionOk="0">
                  <a:moveTo>
                    <a:pt x="1" y="0"/>
                  </a:moveTo>
                  <a:lnTo>
                    <a:pt x="1" y="489"/>
                  </a:lnTo>
                  <a:cubicBezTo>
                    <a:pt x="856" y="734"/>
                    <a:pt x="1468" y="1528"/>
                    <a:pt x="1468" y="2384"/>
                  </a:cubicBezTo>
                  <a:cubicBezTo>
                    <a:pt x="1468" y="3300"/>
                    <a:pt x="856" y="4095"/>
                    <a:pt x="1" y="4278"/>
                  </a:cubicBezTo>
                  <a:lnTo>
                    <a:pt x="1" y="4828"/>
                  </a:lnTo>
                  <a:cubicBezTo>
                    <a:pt x="1162" y="4584"/>
                    <a:pt x="1956" y="3606"/>
                    <a:pt x="1956" y="2384"/>
                  </a:cubicBezTo>
                  <a:cubicBezTo>
                    <a:pt x="1956" y="1223"/>
                    <a:pt x="1162" y="24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1;p50">
              <a:extLst>
                <a:ext uri="{FF2B5EF4-FFF2-40B4-BE49-F238E27FC236}">
                  <a16:creationId xmlns:a16="http://schemas.microsoft.com/office/drawing/2014/main" id="{3448A445-03BC-186E-E3C7-FD331D3E94C1}"/>
                </a:ext>
              </a:extLst>
            </p:cNvPr>
            <p:cNvSpPr/>
            <p:nvPr/>
          </p:nvSpPr>
          <p:spPr>
            <a:xfrm>
              <a:off x="5273279" y="3579520"/>
              <a:ext cx="14619" cy="35599"/>
            </a:xfrm>
            <a:custGeom>
              <a:avLst/>
              <a:gdLst/>
              <a:ahLst/>
              <a:cxnLst/>
              <a:rect l="l" t="t" r="r" b="b"/>
              <a:pathLst>
                <a:path w="979" h="2384" extrusionOk="0">
                  <a:moveTo>
                    <a:pt x="1" y="1"/>
                  </a:moveTo>
                  <a:lnTo>
                    <a:pt x="1" y="2384"/>
                  </a:lnTo>
                  <a:cubicBezTo>
                    <a:pt x="612" y="2262"/>
                    <a:pt x="979" y="1773"/>
                    <a:pt x="979" y="1162"/>
                  </a:cubicBezTo>
                  <a:cubicBezTo>
                    <a:pt x="979" y="612"/>
                    <a:pt x="612" y="1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92;p50">
            <a:extLst>
              <a:ext uri="{FF2B5EF4-FFF2-40B4-BE49-F238E27FC236}">
                <a16:creationId xmlns:a16="http://schemas.microsoft.com/office/drawing/2014/main" id="{47318D55-5F74-3476-12C3-48FDBB0307A9}"/>
              </a:ext>
            </a:extLst>
          </p:cNvPr>
          <p:cNvGrpSpPr/>
          <p:nvPr/>
        </p:nvGrpSpPr>
        <p:grpSpPr>
          <a:xfrm>
            <a:off x="9667063" y="5825221"/>
            <a:ext cx="635775" cy="148146"/>
            <a:chOff x="7744900" y="3555795"/>
            <a:chExt cx="419720" cy="83049"/>
          </a:xfrm>
        </p:grpSpPr>
        <p:sp>
          <p:nvSpPr>
            <p:cNvPr id="23" name="Google Shape;693;p50">
              <a:extLst>
                <a:ext uri="{FF2B5EF4-FFF2-40B4-BE49-F238E27FC236}">
                  <a16:creationId xmlns:a16="http://schemas.microsoft.com/office/drawing/2014/main" id="{91203E0D-AE6E-9DB8-A872-3B312FE3D333}"/>
                </a:ext>
              </a:extLst>
            </p:cNvPr>
            <p:cNvSpPr/>
            <p:nvPr/>
          </p:nvSpPr>
          <p:spPr>
            <a:xfrm>
              <a:off x="7744900" y="3564007"/>
              <a:ext cx="104946" cy="65718"/>
            </a:xfrm>
            <a:custGeom>
              <a:avLst/>
              <a:gdLst/>
              <a:ahLst/>
              <a:cxnLst/>
              <a:rect l="l" t="t" r="r" b="b"/>
              <a:pathLst>
                <a:path w="7028" h="4401" extrusionOk="0">
                  <a:moveTo>
                    <a:pt x="6417" y="612"/>
                  </a:moveTo>
                  <a:lnTo>
                    <a:pt x="6417" y="3789"/>
                  </a:lnTo>
                  <a:lnTo>
                    <a:pt x="672" y="3789"/>
                  </a:lnTo>
                  <a:lnTo>
                    <a:pt x="672" y="612"/>
                  </a:lnTo>
                  <a:close/>
                  <a:moveTo>
                    <a:pt x="306" y="1"/>
                  </a:moveTo>
                  <a:cubicBezTo>
                    <a:pt x="183" y="1"/>
                    <a:pt x="0" y="123"/>
                    <a:pt x="0" y="306"/>
                  </a:cubicBezTo>
                  <a:lnTo>
                    <a:pt x="0" y="4095"/>
                  </a:lnTo>
                  <a:cubicBezTo>
                    <a:pt x="0" y="4278"/>
                    <a:pt x="183" y="4401"/>
                    <a:pt x="306" y="4401"/>
                  </a:cubicBezTo>
                  <a:lnTo>
                    <a:pt x="6722" y="4401"/>
                  </a:lnTo>
                  <a:cubicBezTo>
                    <a:pt x="6906" y="4401"/>
                    <a:pt x="7028" y="4278"/>
                    <a:pt x="7028" y="4095"/>
                  </a:cubicBezTo>
                  <a:lnTo>
                    <a:pt x="7028" y="306"/>
                  </a:lnTo>
                  <a:cubicBezTo>
                    <a:pt x="7028" y="123"/>
                    <a:pt x="6906" y="1"/>
                    <a:pt x="6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4;p50">
              <a:extLst>
                <a:ext uri="{FF2B5EF4-FFF2-40B4-BE49-F238E27FC236}">
                  <a16:creationId xmlns:a16="http://schemas.microsoft.com/office/drawing/2014/main" id="{995D9142-1269-E3EA-6C56-F12127C59126}"/>
                </a:ext>
              </a:extLst>
            </p:cNvPr>
            <p:cNvSpPr/>
            <p:nvPr/>
          </p:nvSpPr>
          <p:spPr>
            <a:xfrm>
              <a:off x="7916423" y="3556706"/>
              <a:ext cx="101317" cy="80322"/>
            </a:xfrm>
            <a:custGeom>
              <a:avLst/>
              <a:gdLst/>
              <a:ahLst/>
              <a:cxnLst/>
              <a:rect l="l" t="t" r="r" b="b"/>
              <a:pathLst>
                <a:path w="6785" h="5379" extrusionOk="0">
                  <a:moveTo>
                    <a:pt x="856" y="1"/>
                  </a:moveTo>
                  <a:cubicBezTo>
                    <a:pt x="367" y="1"/>
                    <a:pt x="1" y="429"/>
                    <a:pt x="1" y="917"/>
                  </a:cubicBezTo>
                  <a:lnTo>
                    <a:pt x="429" y="917"/>
                  </a:lnTo>
                  <a:cubicBezTo>
                    <a:pt x="429" y="673"/>
                    <a:pt x="612" y="429"/>
                    <a:pt x="856" y="429"/>
                  </a:cubicBezTo>
                  <a:lnTo>
                    <a:pt x="5928" y="429"/>
                  </a:lnTo>
                  <a:cubicBezTo>
                    <a:pt x="6173" y="429"/>
                    <a:pt x="6417" y="673"/>
                    <a:pt x="6417" y="917"/>
                  </a:cubicBezTo>
                  <a:lnTo>
                    <a:pt x="6417" y="4523"/>
                  </a:lnTo>
                  <a:cubicBezTo>
                    <a:pt x="6417" y="4767"/>
                    <a:pt x="6173" y="4951"/>
                    <a:pt x="5928" y="4951"/>
                  </a:cubicBezTo>
                  <a:lnTo>
                    <a:pt x="4706" y="4951"/>
                  </a:lnTo>
                  <a:lnTo>
                    <a:pt x="4706" y="5378"/>
                  </a:lnTo>
                  <a:lnTo>
                    <a:pt x="5928" y="5378"/>
                  </a:lnTo>
                  <a:cubicBezTo>
                    <a:pt x="6417" y="5378"/>
                    <a:pt x="6784" y="5012"/>
                    <a:pt x="6784" y="4523"/>
                  </a:cubicBezTo>
                  <a:lnTo>
                    <a:pt x="6784" y="917"/>
                  </a:lnTo>
                  <a:cubicBezTo>
                    <a:pt x="6784" y="429"/>
                    <a:pt x="6417" y="1"/>
                    <a:pt x="5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5;p50">
              <a:extLst>
                <a:ext uri="{FF2B5EF4-FFF2-40B4-BE49-F238E27FC236}">
                  <a16:creationId xmlns:a16="http://schemas.microsoft.com/office/drawing/2014/main" id="{FAC5C77E-6025-E43C-0912-FEA990E904EB}"/>
                </a:ext>
              </a:extLst>
            </p:cNvPr>
            <p:cNvSpPr/>
            <p:nvPr/>
          </p:nvSpPr>
          <p:spPr>
            <a:xfrm>
              <a:off x="7916423" y="3576787"/>
              <a:ext cx="59327" cy="59327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1" y="0"/>
                  </a:moveTo>
                  <a:lnTo>
                    <a:pt x="1" y="611"/>
                  </a:lnTo>
                  <a:cubicBezTo>
                    <a:pt x="1834" y="611"/>
                    <a:pt x="3362" y="2078"/>
                    <a:pt x="3362" y="3972"/>
                  </a:cubicBezTo>
                  <a:lnTo>
                    <a:pt x="3973" y="3972"/>
                  </a:lnTo>
                  <a:cubicBezTo>
                    <a:pt x="3973" y="1772"/>
                    <a:pt x="214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6;p50">
              <a:extLst>
                <a:ext uri="{FF2B5EF4-FFF2-40B4-BE49-F238E27FC236}">
                  <a16:creationId xmlns:a16="http://schemas.microsoft.com/office/drawing/2014/main" id="{32BA10BC-3F70-D38D-92B0-652CD2F4AFFB}"/>
                </a:ext>
              </a:extLst>
            </p:cNvPr>
            <p:cNvSpPr/>
            <p:nvPr/>
          </p:nvSpPr>
          <p:spPr>
            <a:xfrm>
              <a:off x="7916423" y="3596854"/>
              <a:ext cx="39258" cy="39258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" y="1"/>
                  </a:moveTo>
                  <a:lnTo>
                    <a:pt x="1" y="612"/>
                  </a:lnTo>
                  <a:cubicBezTo>
                    <a:pt x="1101" y="612"/>
                    <a:pt x="2017" y="1528"/>
                    <a:pt x="2017" y="2628"/>
                  </a:cubicBezTo>
                  <a:lnTo>
                    <a:pt x="2629" y="2628"/>
                  </a:lnTo>
                  <a:cubicBezTo>
                    <a:pt x="2629" y="1162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7;p50">
              <a:extLst>
                <a:ext uri="{FF2B5EF4-FFF2-40B4-BE49-F238E27FC236}">
                  <a16:creationId xmlns:a16="http://schemas.microsoft.com/office/drawing/2014/main" id="{AD6103F3-7489-6E44-1976-94D7827AFF6F}"/>
                </a:ext>
              </a:extLst>
            </p:cNvPr>
            <p:cNvSpPr/>
            <p:nvPr/>
          </p:nvSpPr>
          <p:spPr>
            <a:xfrm>
              <a:off x="7916423" y="3618758"/>
              <a:ext cx="16441" cy="17352"/>
            </a:xfrm>
            <a:custGeom>
              <a:avLst/>
              <a:gdLst/>
              <a:ahLst/>
              <a:cxnLst/>
              <a:rect l="l" t="t" r="r" b="b"/>
              <a:pathLst>
                <a:path w="1101" h="1162" extrusionOk="0">
                  <a:moveTo>
                    <a:pt x="1" y="0"/>
                  </a:moveTo>
                  <a:lnTo>
                    <a:pt x="1" y="1161"/>
                  </a:lnTo>
                  <a:lnTo>
                    <a:pt x="1101" y="1161"/>
                  </a:lnTo>
                  <a:cubicBezTo>
                    <a:pt x="1101" y="550"/>
                    <a:pt x="6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8;p50">
              <a:extLst>
                <a:ext uri="{FF2B5EF4-FFF2-40B4-BE49-F238E27FC236}">
                  <a16:creationId xmlns:a16="http://schemas.microsoft.com/office/drawing/2014/main" id="{ED78F86C-6680-138B-11C1-AC277CD4C8EB}"/>
                </a:ext>
              </a:extLst>
            </p:cNvPr>
            <p:cNvSpPr/>
            <p:nvPr/>
          </p:nvSpPr>
          <p:spPr>
            <a:xfrm>
              <a:off x="8084318" y="3555795"/>
              <a:ext cx="36510" cy="36525"/>
            </a:xfrm>
            <a:custGeom>
              <a:avLst/>
              <a:gdLst/>
              <a:ahLst/>
              <a:cxnLst/>
              <a:rect l="l" t="t" r="r" b="b"/>
              <a:pathLst>
                <a:path w="2445" h="2446" extrusionOk="0">
                  <a:moveTo>
                    <a:pt x="306" y="1"/>
                  </a:moveTo>
                  <a:cubicBezTo>
                    <a:pt x="122" y="1"/>
                    <a:pt x="0" y="123"/>
                    <a:pt x="0" y="306"/>
                  </a:cubicBezTo>
                  <a:lnTo>
                    <a:pt x="0" y="2140"/>
                  </a:lnTo>
                  <a:cubicBezTo>
                    <a:pt x="0" y="2323"/>
                    <a:pt x="122" y="2445"/>
                    <a:pt x="306" y="2445"/>
                  </a:cubicBezTo>
                  <a:cubicBezTo>
                    <a:pt x="489" y="2445"/>
                    <a:pt x="611" y="2323"/>
                    <a:pt x="611" y="2140"/>
                  </a:cubicBezTo>
                  <a:lnTo>
                    <a:pt x="611" y="612"/>
                  </a:lnTo>
                  <a:lnTo>
                    <a:pt x="2139" y="612"/>
                  </a:lnTo>
                  <a:cubicBezTo>
                    <a:pt x="2322" y="612"/>
                    <a:pt x="2444" y="490"/>
                    <a:pt x="2444" y="306"/>
                  </a:cubicBezTo>
                  <a:cubicBezTo>
                    <a:pt x="2444" y="123"/>
                    <a:pt x="2322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9;p50">
              <a:extLst>
                <a:ext uri="{FF2B5EF4-FFF2-40B4-BE49-F238E27FC236}">
                  <a16:creationId xmlns:a16="http://schemas.microsoft.com/office/drawing/2014/main" id="{D3B5C1E6-301F-0BE8-68B7-97EDC4823C8D}"/>
                </a:ext>
              </a:extLst>
            </p:cNvPr>
            <p:cNvSpPr/>
            <p:nvPr/>
          </p:nvSpPr>
          <p:spPr>
            <a:xfrm>
              <a:off x="8127199" y="3555795"/>
              <a:ext cx="37421" cy="36525"/>
            </a:xfrm>
            <a:custGeom>
              <a:avLst/>
              <a:gdLst/>
              <a:ahLst/>
              <a:cxnLst/>
              <a:rect l="l" t="t" r="r" b="b"/>
              <a:pathLst>
                <a:path w="2506" h="2446" extrusionOk="0">
                  <a:moveTo>
                    <a:pt x="367" y="1"/>
                  </a:moveTo>
                  <a:cubicBezTo>
                    <a:pt x="184" y="1"/>
                    <a:pt x="0" y="123"/>
                    <a:pt x="0" y="306"/>
                  </a:cubicBezTo>
                  <a:cubicBezTo>
                    <a:pt x="0" y="490"/>
                    <a:pt x="184" y="612"/>
                    <a:pt x="367" y="612"/>
                  </a:cubicBezTo>
                  <a:lnTo>
                    <a:pt x="1834" y="612"/>
                  </a:lnTo>
                  <a:lnTo>
                    <a:pt x="1834" y="2140"/>
                  </a:lnTo>
                  <a:cubicBezTo>
                    <a:pt x="1834" y="2323"/>
                    <a:pt x="2017" y="2445"/>
                    <a:pt x="2139" y="2445"/>
                  </a:cubicBezTo>
                  <a:cubicBezTo>
                    <a:pt x="2322" y="2445"/>
                    <a:pt x="2506" y="2323"/>
                    <a:pt x="2506" y="2140"/>
                  </a:cubicBezTo>
                  <a:lnTo>
                    <a:pt x="2506" y="306"/>
                  </a:lnTo>
                  <a:cubicBezTo>
                    <a:pt x="2506" y="123"/>
                    <a:pt x="2322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0;p50">
              <a:extLst>
                <a:ext uri="{FF2B5EF4-FFF2-40B4-BE49-F238E27FC236}">
                  <a16:creationId xmlns:a16="http://schemas.microsoft.com/office/drawing/2014/main" id="{7748A49E-AAEC-357F-FA29-6CA1C555CA5D}"/>
                </a:ext>
              </a:extLst>
            </p:cNvPr>
            <p:cNvSpPr/>
            <p:nvPr/>
          </p:nvSpPr>
          <p:spPr>
            <a:xfrm>
              <a:off x="8127199" y="3602334"/>
              <a:ext cx="37421" cy="36510"/>
            </a:xfrm>
            <a:custGeom>
              <a:avLst/>
              <a:gdLst/>
              <a:ahLst/>
              <a:cxnLst/>
              <a:rect l="l" t="t" r="r" b="b"/>
              <a:pathLst>
                <a:path w="2506" h="2445" extrusionOk="0">
                  <a:moveTo>
                    <a:pt x="2139" y="0"/>
                  </a:moveTo>
                  <a:cubicBezTo>
                    <a:pt x="2017" y="0"/>
                    <a:pt x="1834" y="123"/>
                    <a:pt x="1834" y="306"/>
                  </a:cubicBezTo>
                  <a:lnTo>
                    <a:pt x="1834" y="1834"/>
                  </a:lnTo>
                  <a:lnTo>
                    <a:pt x="367" y="1834"/>
                  </a:lnTo>
                  <a:cubicBezTo>
                    <a:pt x="184" y="1834"/>
                    <a:pt x="0" y="1956"/>
                    <a:pt x="0" y="2139"/>
                  </a:cubicBezTo>
                  <a:cubicBezTo>
                    <a:pt x="0" y="2322"/>
                    <a:pt x="184" y="2445"/>
                    <a:pt x="367" y="2445"/>
                  </a:cubicBezTo>
                  <a:lnTo>
                    <a:pt x="2139" y="2445"/>
                  </a:lnTo>
                  <a:cubicBezTo>
                    <a:pt x="2322" y="2445"/>
                    <a:pt x="2506" y="2322"/>
                    <a:pt x="2445" y="2139"/>
                  </a:cubicBezTo>
                  <a:lnTo>
                    <a:pt x="2445" y="306"/>
                  </a:lnTo>
                  <a:cubicBezTo>
                    <a:pt x="2445" y="123"/>
                    <a:pt x="2322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1;p50">
              <a:extLst>
                <a:ext uri="{FF2B5EF4-FFF2-40B4-BE49-F238E27FC236}">
                  <a16:creationId xmlns:a16="http://schemas.microsoft.com/office/drawing/2014/main" id="{6A3B057E-A5C5-4BF9-45F9-86E2755CFF80}"/>
                </a:ext>
              </a:extLst>
            </p:cNvPr>
            <p:cNvSpPr/>
            <p:nvPr/>
          </p:nvSpPr>
          <p:spPr>
            <a:xfrm>
              <a:off x="8084318" y="3602334"/>
              <a:ext cx="36510" cy="36510"/>
            </a:xfrm>
            <a:custGeom>
              <a:avLst/>
              <a:gdLst/>
              <a:ahLst/>
              <a:cxnLst/>
              <a:rect l="l" t="t" r="r" b="b"/>
              <a:pathLst>
                <a:path w="2445" h="2445" extrusionOk="0">
                  <a:moveTo>
                    <a:pt x="306" y="0"/>
                  </a:moveTo>
                  <a:cubicBezTo>
                    <a:pt x="122" y="0"/>
                    <a:pt x="0" y="123"/>
                    <a:pt x="0" y="306"/>
                  </a:cubicBezTo>
                  <a:lnTo>
                    <a:pt x="0" y="2139"/>
                  </a:lnTo>
                  <a:cubicBezTo>
                    <a:pt x="0" y="2322"/>
                    <a:pt x="122" y="2445"/>
                    <a:pt x="306" y="2445"/>
                  </a:cubicBezTo>
                  <a:lnTo>
                    <a:pt x="2139" y="2445"/>
                  </a:lnTo>
                  <a:cubicBezTo>
                    <a:pt x="2322" y="2445"/>
                    <a:pt x="2444" y="2322"/>
                    <a:pt x="2444" y="2139"/>
                  </a:cubicBezTo>
                  <a:cubicBezTo>
                    <a:pt x="2444" y="1956"/>
                    <a:pt x="2322" y="1834"/>
                    <a:pt x="2139" y="1834"/>
                  </a:cubicBezTo>
                  <a:lnTo>
                    <a:pt x="611" y="1834"/>
                  </a:lnTo>
                  <a:lnTo>
                    <a:pt x="611" y="306"/>
                  </a:lnTo>
                  <a:cubicBezTo>
                    <a:pt x="611" y="123"/>
                    <a:pt x="489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BA5BA73B-D3D8-3BFD-A46A-DDBE59CD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24" y="1823995"/>
            <a:ext cx="4059598" cy="3680069"/>
          </a:xfrm>
          <a:prstGeom prst="rect">
            <a:avLst/>
          </a:prstGeom>
        </p:spPr>
      </p:pic>
      <p:grpSp>
        <p:nvGrpSpPr>
          <p:cNvPr id="51" name="Google Shape;703;p50">
            <a:extLst>
              <a:ext uri="{FF2B5EF4-FFF2-40B4-BE49-F238E27FC236}">
                <a16:creationId xmlns:a16="http://schemas.microsoft.com/office/drawing/2014/main" id="{E6B00F1C-889F-7349-2DA0-64C18C463F5D}"/>
              </a:ext>
            </a:extLst>
          </p:cNvPr>
          <p:cNvGrpSpPr/>
          <p:nvPr/>
        </p:nvGrpSpPr>
        <p:grpSpPr>
          <a:xfrm>
            <a:off x="7785458" y="3522410"/>
            <a:ext cx="868528" cy="869529"/>
            <a:chOff x="6236156" y="2281848"/>
            <a:chExt cx="693990" cy="694845"/>
          </a:xfrm>
        </p:grpSpPr>
        <p:sp>
          <p:nvSpPr>
            <p:cNvPr id="52" name="Google Shape;704;p50">
              <a:extLst>
                <a:ext uri="{FF2B5EF4-FFF2-40B4-BE49-F238E27FC236}">
                  <a16:creationId xmlns:a16="http://schemas.microsoft.com/office/drawing/2014/main" id="{50728618-A306-2463-AA16-3B26751DCCCC}"/>
                </a:ext>
              </a:extLst>
            </p:cNvPr>
            <p:cNvSpPr/>
            <p:nvPr/>
          </p:nvSpPr>
          <p:spPr>
            <a:xfrm>
              <a:off x="6236156" y="2281848"/>
              <a:ext cx="693990" cy="694845"/>
            </a:xfrm>
            <a:custGeom>
              <a:avLst/>
              <a:gdLst/>
              <a:ahLst/>
              <a:cxnLst/>
              <a:rect l="l" t="t" r="r" b="b"/>
              <a:pathLst>
                <a:path w="49500" h="49561" extrusionOk="0">
                  <a:moveTo>
                    <a:pt x="24750" y="1"/>
                  </a:moveTo>
                  <a:cubicBezTo>
                    <a:pt x="11062" y="1"/>
                    <a:pt x="1" y="11123"/>
                    <a:pt x="1" y="24750"/>
                  </a:cubicBezTo>
                  <a:cubicBezTo>
                    <a:pt x="1" y="38439"/>
                    <a:pt x="11062" y="49561"/>
                    <a:pt x="24750" y="49561"/>
                  </a:cubicBezTo>
                  <a:cubicBezTo>
                    <a:pt x="38439" y="49561"/>
                    <a:pt x="49500" y="38439"/>
                    <a:pt x="49500" y="24750"/>
                  </a:cubicBezTo>
                  <a:cubicBezTo>
                    <a:pt x="49500" y="11123"/>
                    <a:pt x="38439" y="1"/>
                    <a:pt x="24750" y="1"/>
                  </a:cubicBezTo>
                  <a:close/>
                </a:path>
              </a:pathLst>
            </a:custGeom>
            <a:solidFill>
              <a:srgbClr val="955CFF">
                <a:alpha val="23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05;p50">
              <a:extLst>
                <a:ext uri="{FF2B5EF4-FFF2-40B4-BE49-F238E27FC236}">
                  <a16:creationId xmlns:a16="http://schemas.microsoft.com/office/drawing/2014/main" id="{2558DD2B-6FAF-75DB-9223-DC567450E23B}"/>
                </a:ext>
              </a:extLst>
            </p:cNvPr>
            <p:cNvSpPr/>
            <p:nvPr/>
          </p:nvSpPr>
          <p:spPr>
            <a:xfrm>
              <a:off x="6498660" y="2472905"/>
              <a:ext cx="313585" cy="312730"/>
            </a:xfrm>
            <a:custGeom>
              <a:avLst/>
              <a:gdLst/>
              <a:ahLst/>
              <a:cxnLst/>
              <a:rect l="l" t="t" r="r" b="b"/>
              <a:pathLst>
                <a:path w="22367" h="22306" extrusionOk="0">
                  <a:moveTo>
                    <a:pt x="0" y="0"/>
                  </a:moveTo>
                  <a:lnTo>
                    <a:pt x="0" y="22305"/>
                  </a:lnTo>
                  <a:lnTo>
                    <a:pt x="22366" y="11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8723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0F1C2B-F22D-4CC8-AE13-8192605CC319}"/>
              </a:ext>
            </a:extLst>
          </p:cNvPr>
          <p:cNvSpPr/>
          <p:nvPr/>
        </p:nvSpPr>
        <p:spPr>
          <a:xfrm>
            <a:off x="143338" y="16463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5A245-33A9-4F88-9904-9F0042108EB5}"/>
              </a:ext>
            </a:extLst>
          </p:cNvPr>
          <p:cNvSpPr txBox="1"/>
          <p:nvPr/>
        </p:nvSpPr>
        <p:spPr>
          <a:xfrm>
            <a:off x="2159563" y="366157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팀원 역할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BD6BED-60B6-49EC-BBBF-C0B42A811071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3318A26-B27D-A620-2030-B81A6DB7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17" y="2083368"/>
            <a:ext cx="1093967" cy="10939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86440E-9D17-6AF9-F2C3-5BB71D4F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5" y="3244715"/>
            <a:ext cx="1145073" cy="11450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CC5B00-414C-5F31-193A-992AA33F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537" y="5154061"/>
            <a:ext cx="1133723" cy="11337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D07DE9-6706-8765-EB72-05B357CB6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924" y="4041899"/>
            <a:ext cx="1092613" cy="10926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8B3AF4-9803-6E06-0D9B-9A001906F039}"/>
              </a:ext>
            </a:extLst>
          </p:cNvPr>
          <p:cNvSpPr txBox="1"/>
          <p:nvPr/>
        </p:nvSpPr>
        <p:spPr>
          <a:xfrm>
            <a:off x="1999577" y="6297649"/>
            <a:ext cx="111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Yeonwoo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016EA-BB87-DFFA-D0AE-B77702CFB7F1}"/>
              </a:ext>
            </a:extLst>
          </p:cNvPr>
          <p:cNvSpPr txBox="1"/>
          <p:nvPr/>
        </p:nvSpPr>
        <p:spPr>
          <a:xfrm>
            <a:off x="1999577" y="2681925"/>
            <a:ext cx="111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Seowon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64FA4-DF75-B792-BB37-87C186BC34D1}"/>
              </a:ext>
            </a:extLst>
          </p:cNvPr>
          <p:cNvSpPr txBox="1"/>
          <p:nvPr/>
        </p:nvSpPr>
        <p:spPr>
          <a:xfrm>
            <a:off x="7246005" y="5225422"/>
            <a:ext cx="111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Eunsoo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0B7C1F-5524-B1CE-3B2B-5A9ACE1678C6}"/>
              </a:ext>
            </a:extLst>
          </p:cNvPr>
          <p:cNvSpPr txBox="1"/>
          <p:nvPr/>
        </p:nvSpPr>
        <p:spPr>
          <a:xfrm>
            <a:off x="1999577" y="4444747"/>
            <a:ext cx="111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Seoyeon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BF56BD-CB4D-99B7-709C-5486DA467203}"/>
              </a:ext>
            </a:extLst>
          </p:cNvPr>
          <p:cNvSpPr txBox="1"/>
          <p:nvPr/>
        </p:nvSpPr>
        <p:spPr>
          <a:xfrm>
            <a:off x="7190346" y="3205981"/>
            <a:ext cx="7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Yoora</a:t>
            </a:r>
            <a:endParaRPr lang="ko-KR" altLang="en-US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B185EAF-075E-6674-B21E-73986827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588" y="1564191"/>
            <a:ext cx="1133722" cy="1133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A49338-781E-0DAF-38E7-236F865611E4}"/>
              </a:ext>
            </a:extLst>
          </p:cNvPr>
          <p:cNvSpPr txBox="1"/>
          <p:nvPr/>
        </p:nvSpPr>
        <p:spPr>
          <a:xfrm>
            <a:off x="3183004" y="3544535"/>
            <a:ext cx="315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엔딩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장소저장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46553-58A2-9F8E-9C02-49A3F1984947}"/>
              </a:ext>
            </a:extLst>
          </p:cNvPr>
          <p:cNvSpPr txBox="1"/>
          <p:nvPr/>
        </p:nvSpPr>
        <p:spPr>
          <a:xfrm>
            <a:off x="8384614" y="4389788"/>
            <a:ext cx="315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AR </a:t>
            </a:r>
            <a:r>
              <a:rPr lang="ko-KR" altLang="en-US" dirty="0"/>
              <a:t>고양이 </a:t>
            </a:r>
            <a:r>
              <a:rPr lang="ko-KR" altLang="en-US" dirty="0" err="1"/>
              <a:t>밥주기</a:t>
            </a:r>
            <a:r>
              <a:rPr lang="ko-KR" altLang="en-US" dirty="0"/>
              <a:t> 게임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AR </a:t>
            </a:r>
            <a:r>
              <a:rPr lang="ko-KR" altLang="en-US" dirty="0"/>
              <a:t>쓰레기 던지기 게임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 전환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E3C5F-339B-A8E4-DED8-9D85EAE55022}"/>
              </a:ext>
            </a:extLst>
          </p:cNvPr>
          <p:cNvSpPr txBox="1"/>
          <p:nvPr/>
        </p:nvSpPr>
        <p:spPr>
          <a:xfrm>
            <a:off x="8296948" y="2342299"/>
            <a:ext cx="315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장소별</a:t>
            </a:r>
            <a:r>
              <a:rPr lang="ko-KR" altLang="en-US" dirty="0"/>
              <a:t> 이미지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중간 스테이지 안내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5F6CE-670F-101F-AE83-E50EEEA66054}"/>
              </a:ext>
            </a:extLst>
          </p:cNvPr>
          <p:cNvSpPr txBox="1"/>
          <p:nvPr/>
        </p:nvSpPr>
        <p:spPr>
          <a:xfrm>
            <a:off x="3072260" y="5495291"/>
            <a:ext cx="315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AR </a:t>
            </a:r>
            <a:r>
              <a:rPr lang="ko-KR" altLang="en-US" dirty="0"/>
              <a:t>거미잡기 슈팅게임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시나리오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BFA6D-B5E9-90BE-4A86-E7749175634A}"/>
              </a:ext>
            </a:extLst>
          </p:cNvPr>
          <p:cNvSpPr txBox="1"/>
          <p:nvPr/>
        </p:nvSpPr>
        <p:spPr>
          <a:xfrm>
            <a:off x="3152274" y="1725766"/>
            <a:ext cx="2791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 프로토타입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PPT,</a:t>
            </a:r>
            <a:r>
              <a:rPr lang="ko-KR" altLang="en-US" dirty="0"/>
              <a:t>대본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76483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0F1C2B-F22D-4CC8-AE13-8192605CC319}"/>
              </a:ext>
            </a:extLst>
          </p:cNvPr>
          <p:cNvSpPr/>
          <p:nvPr/>
        </p:nvSpPr>
        <p:spPr>
          <a:xfrm>
            <a:off x="143338" y="16463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5A245-33A9-4F88-9904-9F0042108EB5}"/>
              </a:ext>
            </a:extLst>
          </p:cNvPr>
          <p:cNvSpPr txBox="1"/>
          <p:nvPr/>
        </p:nvSpPr>
        <p:spPr>
          <a:xfrm>
            <a:off x="2159563" y="366157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참고자료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BD6BED-60B6-49EC-BBBF-C0B42A811071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344167-AE3B-1A75-77F9-EC07C2C359FA}"/>
              </a:ext>
            </a:extLst>
          </p:cNvPr>
          <p:cNvSpPr txBox="1"/>
          <p:nvPr/>
        </p:nvSpPr>
        <p:spPr>
          <a:xfrm>
            <a:off x="1426581" y="2121985"/>
            <a:ext cx="6990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파티클</a:t>
            </a:r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https://assetstore.unity.com/packages/vfx/particles/sherbb-s-particle-collection-170798</a:t>
            </a:r>
          </a:p>
          <a:p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거미 </a:t>
            </a:r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https://assetstore.unity.com/packages/3d/characters/animals/insects/animated-spider-22986</a:t>
            </a:r>
          </a:p>
          <a:p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빨간 과녁 </a:t>
            </a:r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Icon made by </a:t>
            </a:r>
            <a:r>
              <a:rPr lang="en-US" altLang="ko-KR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Freepik</a:t>
            </a:r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from </a:t>
            </a:r>
          </a:p>
          <a:p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http://www.flaticon.com/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2229C0-E3A1-5BB0-846E-287BCCD1B358}"/>
              </a:ext>
            </a:extLst>
          </p:cNvPr>
          <p:cNvSpPr/>
          <p:nvPr/>
        </p:nvSpPr>
        <p:spPr>
          <a:xfrm>
            <a:off x="1426581" y="1399953"/>
            <a:ext cx="59967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&lt;&lt;</a:t>
            </a:r>
            <a:r>
              <a:rPr lang="ko-KR" altLang="en-US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</a:t>
            </a:r>
            <a:r>
              <a:rPr lang="en-US" altLang="ko-KR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asset&gt;&gt;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D0F5F1-6FDF-C892-AFC1-B94EFF0F117F}"/>
              </a:ext>
            </a:extLst>
          </p:cNvPr>
          <p:cNvSpPr/>
          <p:nvPr/>
        </p:nvSpPr>
        <p:spPr>
          <a:xfrm>
            <a:off x="1426581" y="5100171"/>
            <a:ext cx="59967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&lt;&lt;</a:t>
            </a:r>
            <a:r>
              <a:rPr lang="ko-KR" altLang="en-US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참고한 유튜브</a:t>
            </a:r>
            <a:r>
              <a:rPr lang="en-US" altLang="ko-KR" sz="32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3D39E-FB1B-A42F-83C0-9F64F6ECA80B}"/>
              </a:ext>
            </a:extLst>
          </p:cNvPr>
          <p:cNvSpPr txBox="1"/>
          <p:nvPr/>
        </p:nvSpPr>
        <p:spPr>
          <a:xfrm>
            <a:off x="1487488" y="5766409"/>
            <a:ext cx="574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https://www.youtube.com/watch?v=M7jju6hDm28</a:t>
            </a:r>
            <a:endParaRPr lang="ko-KR" altLang="en-US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38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2A97BA-86F5-60D4-1E29-D79BFDB67D81}"/>
              </a:ext>
            </a:extLst>
          </p:cNvPr>
          <p:cNvSpPr txBox="1"/>
          <p:nvPr/>
        </p:nvSpPr>
        <p:spPr>
          <a:xfrm>
            <a:off x="2425033" y="616576"/>
            <a:ext cx="787287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17E53"/>
                </a:solidFill>
                <a:latin typeface="배달의민족 도현" pitchFamily="50" charset="-127"/>
                <a:ea typeface="배달의민족 도현" pitchFamily="50" charset="-127"/>
              </a:rPr>
              <a:t>Thank You!</a:t>
            </a:r>
            <a:endParaRPr lang="ko-KR" altLang="en-US" sz="7200" dirty="0">
              <a:solidFill>
                <a:srgbClr val="217E53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030" name="Picture 6" descr="이화여대] 새로니, 화여니, 조려니 캐릭터 디자이너 오하경 동문 인터뷰 : 네이버 블로그">
            <a:extLst>
              <a:ext uri="{FF2B5EF4-FFF2-40B4-BE49-F238E27FC236}">
                <a16:creationId xmlns:a16="http://schemas.microsoft.com/office/drawing/2014/main" id="{B6FD7511-C1BA-6317-838D-091455BF2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262" y="1908687"/>
            <a:ext cx="4617475" cy="461747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7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7F7E2D-2C99-8D1D-4BC9-6A1D7754C129}"/>
              </a:ext>
            </a:extLst>
          </p:cNvPr>
          <p:cNvSpPr/>
          <p:nvPr/>
        </p:nvSpPr>
        <p:spPr>
          <a:xfrm>
            <a:off x="143338" y="16463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97C49-9023-D439-4D9D-2EC1D919C95C}"/>
              </a:ext>
            </a:extLst>
          </p:cNvPr>
          <p:cNvSpPr txBox="1"/>
          <p:nvPr/>
        </p:nvSpPr>
        <p:spPr>
          <a:xfrm>
            <a:off x="2159561" y="346492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목차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DE9CCF-4484-2B19-3804-0F1AA9D6FAF4}"/>
              </a:ext>
            </a:extLst>
          </p:cNvPr>
          <p:cNvCxnSpPr/>
          <p:nvPr/>
        </p:nvCxnSpPr>
        <p:spPr>
          <a:xfrm>
            <a:off x="1477656" y="1095247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55FC50-55D7-B71A-E95A-BF4067F9D37A}"/>
              </a:ext>
            </a:extLst>
          </p:cNvPr>
          <p:cNvSpPr/>
          <p:nvPr/>
        </p:nvSpPr>
        <p:spPr>
          <a:xfrm>
            <a:off x="1348667" y="1441083"/>
            <a:ext cx="3508468" cy="44291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세부사항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</a:t>
            </a:r>
            <a:r>
              <a:rPr lang="ko-KR" altLang="en-US" sz="3200" b="1" spc="-200" dirty="0" err="1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</a:t>
            </a:r>
            <a:r>
              <a:rPr lang="en-US" altLang="ko-KR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영상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역할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83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338" y="164637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59563" y="366157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게임소개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bject 16">
            <a:extLst>
              <a:ext uri="{FF2B5EF4-FFF2-40B4-BE49-F238E27FC236}">
                <a16:creationId xmlns:a16="http://schemas.microsoft.com/office/drawing/2014/main" id="{0A27C130-FDC1-581B-B42E-0FD773DB96F4}"/>
              </a:ext>
            </a:extLst>
          </p:cNvPr>
          <p:cNvSpPr txBox="1"/>
          <p:nvPr/>
        </p:nvSpPr>
        <p:spPr>
          <a:xfrm>
            <a:off x="1278194" y="1684149"/>
            <a:ext cx="10314038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661229">
              <a:spcBef>
                <a:spcPts val="127"/>
              </a:spcBef>
            </a:pPr>
            <a:r>
              <a:rPr lang="ko-KR" altLang="en-US" sz="2133" spc="-7" dirty="0">
                <a:latin typeface="맑은 고딕"/>
                <a:cs typeface="맑은 고딕"/>
              </a:rPr>
              <a:t>이화여대 공대 캠퍼스를 배경으로 온 오프라인을 넘나드는 </a:t>
            </a:r>
            <a:r>
              <a:rPr lang="en-US" altLang="ko-KR" sz="2133" b="1" spc="-7" dirty="0">
                <a:latin typeface="맑은 고딕"/>
                <a:cs typeface="맑은 고딕"/>
              </a:rPr>
              <a:t>AR</a:t>
            </a:r>
            <a:r>
              <a:rPr lang="ko-KR" altLang="en-US" sz="2133" b="1" dirty="0">
                <a:latin typeface="맑은 고딕"/>
                <a:cs typeface="맑은 고딕"/>
              </a:rPr>
              <a:t> </a:t>
            </a:r>
            <a:r>
              <a:rPr lang="ko-KR" altLang="en-US" sz="2133" b="1" spc="-7" dirty="0">
                <a:latin typeface="맑은 고딕"/>
                <a:cs typeface="맑은 고딕"/>
              </a:rPr>
              <a:t>보물찾기</a:t>
            </a:r>
            <a:r>
              <a:rPr lang="ko-KR" altLang="en-US" sz="2133" b="1" spc="20" dirty="0">
                <a:latin typeface="맑은 고딕"/>
                <a:cs typeface="맑은 고딕"/>
              </a:rPr>
              <a:t> </a:t>
            </a:r>
            <a:r>
              <a:rPr lang="ko-KR" altLang="en-US" sz="2133" b="1" spc="-7" dirty="0">
                <a:latin typeface="맑은 고딕"/>
                <a:cs typeface="맑은 고딕"/>
              </a:rPr>
              <a:t>게임</a:t>
            </a:r>
            <a:endParaRPr lang="ko-KR" altLang="en-US" sz="2133" dirty="0">
              <a:latin typeface="맑은 고딕"/>
              <a:cs typeface="맑은 고딕"/>
            </a:endParaRPr>
          </a:p>
        </p:txBody>
      </p:sp>
      <p:sp>
        <p:nvSpPr>
          <p:cNvPr id="67" name="object 24">
            <a:extLst>
              <a:ext uri="{FF2B5EF4-FFF2-40B4-BE49-F238E27FC236}">
                <a16:creationId xmlns:a16="http://schemas.microsoft.com/office/drawing/2014/main" id="{70DDA241-3E72-C008-E77D-C76066731216}"/>
              </a:ext>
            </a:extLst>
          </p:cNvPr>
          <p:cNvSpPr txBox="1"/>
          <p:nvPr/>
        </p:nvSpPr>
        <p:spPr>
          <a:xfrm>
            <a:off x="1629015" y="4145832"/>
            <a:ext cx="6623251" cy="10052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474968">
              <a:spcBef>
                <a:spcPts val="1280"/>
              </a:spcBef>
              <a:tabLst>
                <a:tab pos="857652" algn="l"/>
                <a:tab pos="858499" algn="l"/>
              </a:tabLst>
            </a:pPr>
            <a:r>
              <a:rPr lang="en-US" altLang="ko-KR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1)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공대</a:t>
            </a:r>
            <a:r>
              <a:rPr lang="ko-KR" altLang="en-US" sz="2133" b="1" spc="-2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내부의</a:t>
            </a:r>
            <a:r>
              <a:rPr lang="ko-KR" altLang="en-US" sz="2133" spc="-3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핫스팟</a:t>
            </a:r>
            <a:r>
              <a:rPr lang="ko-KR" altLang="en-US" sz="2133" b="1" spc="-2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탐색</a:t>
            </a:r>
            <a:endParaRPr lang="en-US" altLang="ko-KR" sz="2133" spc="-7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474968">
              <a:spcBef>
                <a:spcPts val="1280"/>
              </a:spcBef>
              <a:tabLst>
                <a:tab pos="857652" algn="l"/>
                <a:tab pos="858499" algn="l"/>
              </a:tabLst>
            </a:pPr>
            <a:r>
              <a:rPr lang="en-US" altLang="ko-KR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2)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학업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에 지친 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이화여대 학생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들에게 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휴식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을 선물</a:t>
            </a:r>
            <a:endParaRPr lang="en-US" altLang="ko-KR" sz="2133" spc="-7" dirty="0">
              <a:solidFill>
                <a:srgbClr val="585858"/>
              </a:solidFill>
              <a:latin typeface="맑은 고딕"/>
              <a:cs typeface="맑은 고딕"/>
            </a:endParaRPr>
          </a:p>
        </p:txBody>
      </p:sp>
      <p:sp>
        <p:nvSpPr>
          <p:cNvPr id="75" name="object 32">
            <a:extLst>
              <a:ext uri="{FF2B5EF4-FFF2-40B4-BE49-F238E27FC236}">
                <a16:creationId xmlns:a16="http://schemas.microsoft.com/office/drawing/2014/main" id="{A378F153-86A4-FF16-7640-9B006CF1C10C}"/>
              </a:ext>
            </a:extLst>
          </p:cNvPr>
          <p:cNvSpPr txBox="1"/>
          <p:nvPr/>
        </p:nvSpPr>
        <p:spPr>
          <a:xfrm>
            <a:off x="1986116" y="5975129"/>
            <a:ext cx="2761872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 err="1">
                <a:solidFill>
                  <a:srgbClr val="585858"/>
                </a:solidFill>
                <a:latin typeface="맑은 고딕"/>
                <a:cs typeface="맑은 고딕"/>
              </a:rPr>
              <a:t>이화여대</a:t>
            </a:r>
            <a:r>
              <a:rPr sz="2133" spc="-93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공대 신입생</a:t>
            </a:r>
            <a:endParaRPr sz="2133" dirty="0">
              <a:latin typeface="맑은 고딕"/>
              <a:cs typeface="맑은 고딕"/>
            </a:endParaRPr>
          </a:p>
        </p:txBody>
      </p:sp>
      <p:sp>
        <p:nvSpPr>
          <p:cNvPr id="83" name="object 7">
            <a:extLst>
              <a:ext uri="{FF2B5EF4-FFF2-40B4-BE49-F238E27FC236}">
                <a16:creationId xmlns:a16="http://schemas.microsoft.com/office/drawing/2014/main" id="{7626382B-3F15-283E-5962-3B28D5C4799F}"/>
              </a:ext>
            </a:extLst>
          </p:cNvPr>
          <p:cNvSpPr txBox="1"/>
          <p:nvPr/>
        </p:nvSpPr>
        <p:spPr>
          <a:xfrm>
            <a:off x="1986116" y="3176198"/>
            <a:ext cx="9330141" cy="95126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2364" marR="6773" indent="-345430">
              <a:lnSpc>
                <a:spcPct val="150000"/>
              </a:lnSpc>
              <a:spcBef>
                <a:spcPts val="133"/>
              </a:spcBef>
            </a:pPr>
            <a:r>
              <a:rPr lang="ko-KR" altLang="en-US" sz="2133" dirty="0">
                <a:latin typeface="맑은 고딕"/>
                <a:cs typeface="맑은 고딕"/>
              </a:rPr>
              <a:t>공대 구조가 익숙하지 않은 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공대 신입생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을</a:t>
            </a:r>
            <a:r>
              <a:rPr lang="ko-KR" altLang="en-US" sz="2133" b="1" spc="-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2133" dirty="0">
                <a:latin typeface="맑은 고딕"/>
                <a:cs typeface="맑은 고딕"/>
              </a:rPr>
              <a:t>위한 </a:t>
            </a:r>
            <a:r>
              <a:rPr lang="ko-KR" altLang="en-US" sz="2133" b="1" dirty="0">
                <a:latin typeface="맑은 고딕"/>
                <a:cs typeface="맑은 고딕"/>
              </a:rPr>
              <a:t>길잡이</a:t>
            </a:r>
            <a:r>
              <a:rPr lang="ko-KR" altLang="en-US" sz="2133" dirty="0">
                <a:latin typeface="맑은 고딕"/>
                <a:cs typeface="맑은 고딕"/>
              </a:rPr>
              <a:t> 역할을 해주기 위함</a:t>
            </a:r>
          </a:p>
          <a:p>
            <a:pPr marL="362364" marR="6773" indent="-345430">
              <a:lnSpc>
                <a:spcPct val="150000"/>
              </a:lnSpc>
              <a:spcBef>
                <a:spcPts val="133"/>
              </a:spcBef>
            </a:pPr>
            <a:r>
              <a:rPr lang="en-US" altLang="ko-KR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2133" spc="-7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endParaRPr lang="ko-KR" altLang="en-US" sz="2133" dirty="0">
              <a:latin typeface="맑은 고딕"/>
              <a:cs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6402AC-2FD5-F810-4F54-6BF2D32832A1}"/>
              </a:ext>
            </a:extLst>
          </p:cNvPr>
          <p:cNvSpPr/>
          <p:nvPr/>
        </p:nvSpPr>
        <p:spPr>
          <a:xfrm>
            <a:off x="1487488" y="1143192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</a:t>
            </a:r>
            <a:r>
              <a:rPr lang="ko-KR" altLang="en-US" sz="3200" b="1" spc="-200" dirty="0" err="1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한줄</a:t>
            </a: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12A7F0-550D-C68E-5AAD-92229B8E19E6}"/>
              </a:ext>
            </a:extLst>
          </p:cNvPr>
          <p:cNvSpPr/>
          <p:nvPr/>
        </p:nvSpPr>
        <p:spPr>
          <a:xfrm>
            <a:off x="1487487" y="2543779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▶개발배경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B320F7-B759-FD71-CE2D-52A3CB117F59}"/>
              </a:ext>
            </a:extLst>
          </p:cNvPr>
          <p:cNvSpPr/>
          <p:nvPr/>
        </p:nvSpPr>
        <p:spPr>
          <a:xfrm>
            <a:off x="1526760" y="3651831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▶게임목적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4CC11F-D816-FE35-6F2C-6D3AE975DA9A}"/>
              </a:ext>
            </a:extLst>
          </p:cNvPr>
          <p:cNvSpPr/>
          <p:nvPr/>
        </p:nvSpPr>
        <p:spPr>
          <a:xfrm>
            <a:off x="1526760" y="5203129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▶타겟 사용자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B2786-2F75-23F1-4A2A-4A116E9591A3}"/>
              </a:ext>
            </a:extLst>
          </p:cNvPr>
          <p:cNvSpPr txBox="1"/>
          <p:nvPr/>
        </p:nvSpPr>
        <p:spPr>
          <a:xfrm>
            <a:off x="4940640" y="2313073"/>
            <a:ext cx="567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환경에 가상적 객체를 중첩하여 보여줄 수 있는 </a:t>
            </a:r>
            <a:r>
              <a:rPr lang="en-US" altLang="ko-KR" dirty="0"/>
              <a:t>AR</a:t>
            </a:r>
            <a:r>
              <a:rPr lang="ko-KR" altLang="en-US" dirty="0"/>
              <a:t>의 특성을 살림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22FC9AF6-C344-71A9-D55F-0C90333F791B}"/>
              </a:ext>
            </a:extLst>
          </p:cNvPr>
          <p:cNvCxnSpPr/>
          <p:nvPr/>
        </p:nvCxnSpPr>
        <p:spPr>
          <a:xfrm rot="5400000">
            <a:off x="9474879" y="2079408"/>
            <a:ext cx="284449" cy="1828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EEF35B-9F70-7477-ACC7-E5A9DCAA1052}"/>
              </a:ext>
            </a:extLst>
          </p:cNvPr>
          <p:cNvCxnSpPr/>
          <p:nvPr/>
        </p:nvCxnSpPr>
        <p:spPr>
          <a:xfrm>
            <a:off x="9128097" y="2028623"/>
            <a:ext cx="2035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05DE0-9573-A608-0141-C33F1127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04320-5977-465F-FAEB-6C1A8B2E32D1}"/>
              </a:ext>
            </a:extLst>
          </p:cNvPr>
          <p:cNvSpPr/>
          <p:nvPr/>
        </p:nvSpPr>
        <p:spPr>
          <a:xfrm>
            <a:off x="143338" y="162609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18FF064-4480-199E-5917-F29BA8DAC8F0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D9D3CF-6A05-C6A7-CC41-119B8C7ABBFA}"/>
              </a:ext>
            </a:extLst>
          </p:cNvPr>
          <p:cNvSpPr txBox="1"/>
          <p:nvPr/>
        </p:nvSpPr>
        <p:spPr>
          <a:xfrm>
            <a:off x="1871531" y="339460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개발 및 개발배경</a:t>
            </a: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4FCC4A81-F820-208B-EA66-831279B7000A}"/>
              </a:ext>
            </a:extLst>
          </p:cNvPr>
          <p:cNvSpPr txBox="1"/>
          <p:nvPr/>
        </p:nvSpPr>
        <p:spPr>
          <a:xfrm>
            <a:off x="3451553" y="3419365"/>
            <a:ext cx="96689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n-US" sz="2133" b="1" spc="-20" dirty="0" err="1">
                <a:solidFill>
                  <a:srgbClr val="585858"/>
                </a:solidFill>
                <a:latin typeface="맑은 고딕"/>
                <a:cs typeface="맑은 고딕"/>
              </a:rPr>
              <a:t>ARCore</a:t>
            </a:r>
            <a:endParaRPr sz="2133" dirty="0">
              <a:latin typeface="맑은 고딕"/>
              <a:cs typeface="맑은 고딕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AA8E491A-1E31-FBC8-20C0-F3B55ABBBC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8" y="2120818"/>
            <a:ext cx="2379471" cy="1349248"/>
          </a:xfrm>
          <a:prstGeom prst="rect">
            <a:avLst/>
          </a:prstGeom>
        </p:spPr>
      </p:pic>
      <p:sp>
        <p:nvSpPr>
          <p:cNvPr id="19" name="object 21">
            <a:extLst>
              <a:ext uri="{FF2B5EF4-FFF2-40B4-BE49-F238E27FC236}">
                <a16:creationId xmlns:a16="http://schemas.microsoft.com/office/drawing/2014/main" id="{FD4BF8D8-B85C-B666-01FA-D0435E34A7D8}"/>
              </a:ext>
            </a:extLst>
          </p:cNvPr>
          <p:cNvSpPr txBox="1"/>
          <p:nvPr/>
        </p:nvSpPr>
        <p:spPr>
          <a:xfrm>
            <a:off x="6659483" y="3427986"/>
            <a:ext cx="107442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13" dirty="0">
                <a:solidFill>
                  <a:srgbClr val="666666"/>
                </a:solidFill>
                <a:latin typeface="맑은 고딕"/>
                <a:cs typeface="맑은 고딕"/>
              </a:rPr>
              <a:t>Unity3D</a:t>
            </a:r>
            <a:endParaRPr sz="2133" dirty="0">
              <a:solidFill>
                <a:srgbClr val="666666"/>
              </a:solidFill>
              <a:latin typeface="맑은 고딕"/>
              <a:cs typeface="맑은 고딕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26750B89-C08B-524A-4322-FF60205801A7}"/>
              </a:ext>
            </a:extLst>
          </p:cNvPr>
          <p:cNvSpPr txBox="1"/>
          <p:nvPr/>
        </p:nvSpPr>
        <p:spPr>
          <a:xfrm>
            <a:off x="3282074" y="5987467"/>
            <a:ext cx="1305849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n-US" altLang="ko-KR" sz="2133" b="1" dirty="0">
                <a:solidFill>
                  <a:srgbClr val="666666"/>
                </a:solidFill>
                <a:latin typeface="맑은 고딕"/>
                <a:cs typeface="맑은 고딕"/>
              </a:rPr>
              <a:t>Android</a:t>
            </a:r>
            <a:endParaRPr sz="2133" b="1" dirty="0">
              <a:solidFill>
                <a:srgbClr val="666666"/>
              </a:solidFill>
              <a:latin typeface="맑은 고딕"/>
              <a:cs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E6C6A5-5545-8E83-D968-DC0D4B68CAD9}"/>
              </a:ext>
            </a:extLst>
          </p:cNvPr>
          <p:cNvSpPr/>
          <p:nvPr/>
        </p:nvSpPr>
        <p:spPr>
          <a:xfrm>
            <a:off x="719403" y="1316766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개발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8A38E22-9CFB-7363-1D17-03F00003B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82" y="4617023"/>
            <a:ext cx="1305849" cy="13058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43C7BB-F5AD-BF17-9B33-A68DB7619EB0}"/>
              </a:ext>
            </a:extLst>
          </p:cNvPr>
          <p:cNvSpPr/>
          <p:nvPr/>
        </p:nvSpPr>
        <p:spPr>
          <a:xfrm>
            <a:off x="787370" y="4004557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개발환경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20FA78-3C11-D64E-5A93-6E0520E2D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53" y="2240977"/>
            <a:ext cx="989350" cy="114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0F1C2B-F22D-4CC8-AE13-8192605CC319}"/>
              </a:ext>
            </a:extLst>
          </p:cNvPr>
          <p:cNvSpPr/>
          <p:nvPr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5A245-33A9-4F88-9904-9F0042108EB5}"/>
              </a:ext>
            </a:extLst>
          </p:cNvPr>
          <p:cNvSpPr txBox="1"/>
          <p:nvPr/>
        </p:nvSpPr>
        <p:spPr>
          <a:xfrm>
            <a:off x="2159563" y="366157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게임구성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BD6BED-60B6-49EC-BBBF-C0B42A811071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4C991-B183-E710-C9B9-789462CBE564}"/>
              </a:ext>
            </a:extLst>
          </p:cNvPr>
          <p:cNvSpPr/>
          <p:nvPr/>
        </p:nvSpPr>
        <p:spPr>
          <a:xfrm>
            <a:off x="728489" y="1144314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미니게임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B2E71E-73B2-8A5F-972D-BDC331741259}"/>
              </a:ext>
            </a:extLst>
          </p:cNvPr>
          <p:cNvSpPr/>
          <p:nvPr/>
        </p:nvSpPr>
        <p:spPr>
          <a:xfrm>
            <a:off x="728489" y="2190257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스테이지 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178FA-7B29-0A2B-F648-8AC1CA94D482}"/>
              </a:ext>
            </a:extLst>
          </p:cNvPr>
          <p:cNvSpPr txBox="1"/>
          <p:nvPr/>
        </p:nvSpPr>
        <p:spPr>
          <a:xfrm>
            <a:off x="1276836" y="2943626"/>
            <a:ext cx="824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스테이지는 퀴즈 혹은 </a:t>
            </a:r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 UI</a:t>
            </a:r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 간단한 점수 누적형 게임으로 구성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13232-D1DD-E74E-5CE6-DE722DEB54FF}"/>
              </a:ext>
            </a:extLst>
          </p:cNvPr>
          <p:cNvSpPr txBox="1"/>
          <p:nvPr/>
        </p:nvSpPr>
        <p:spPr>
          <a:xfrm>
            <a:off x="1355493" y="1764000"/>
            <a:ext cx="824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고양이 </a:t>
            </a:r>
            <a:r>
              <a:rPr lang="ko-KR" altLang="en-US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밥주기</a:t>
            </a:r>
            <a:r>
              <a:rPr lang="ko-KR" altLang="en-US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게임</a:t>
            </a:r>
            <a:r>
              <a:rPr lang="en-US" altLang="ko-KR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쓰레기던지기 게임 </a:t>
            </a:r>
            <a:r>
              <a:rPr lang="en-US" altLang="ko-KR" sz="1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ko-KR" altLang="en-US" sz="1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 슈팅게임 으로 구성</a:t>
            </a:r>
            <a:endParaRPr lang="ko-KR" altLang="en-US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46A53E-8B97-8368-9511-B2E3BC4AC081}"/>
              </a:ext>
            </a:extLst>
          </p:cNvPr>
          <p:cNvSpPr/>
          <p:nvPr/>
        </p:nvSpPr>
        <p:spPr>
          <a:xfrm>
            <a:off x="728489" y="3324278"/>
            <a:ext cx="33603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3200" b="1" spc="-200" dirty="0">
                <a:solidFill>
                  <a:srgbClr val="3C4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장소</a:t>
            </a:r>
            <a:endParaRPr lang="en-US" altLang="ko-KR" sz="3200" b="1" spc="-200" dirty="0">
              <a:solidFill>
                <a:srgbClr val="3C43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DE698-39B5-E5EF-8ED0-1C42B8923DFA}"/>
              </a:ext>
            </a:extLst>
          </p:cNvPr>
          <p:cNvSpPr txBox="1"/>
          <p:nvPr/>
        </p:nvSpPr>
        <p:spPr>
          <a:xfrm>
            <a:off x="1276836" y="3820690"/>
            <a:ext cx="3826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아산공학관 쪽문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공대식당</a:t>
            </a:r>
            <a:endParaRPr lang="en-US" altLang="ko-KR" sz="1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spc="-200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공대생협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1800" spc="-200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징공다리</a:t>
            </a:r>
            <a:endParaRPr lang="en-US" altLang="ko-KR" sz="1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창업 </a:t>
            </a:r>
            <a:r>
              <a:rPr lang="ko-KR" altLang="en-US" sz="1800" spc="-200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모듬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spc="-200" dirty="0" err="1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활동실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((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아산공학관 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232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학생회실</a:t>
            </a:r>
            <a:endParaRPr lang="en-US" altLang="ko-KR" sz="1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D54BD-B195-97AC-3E00-A66045E48D99}"/>
              </a:ext>
            </a:extLst>
          </p:cNvPr>
          <p:cNvSpPr txBox="1"/>
          <p:nvPr/>
        </p:nvSpPr>
        <p:spPr>
          <a:xfrm>
            <a:off x="5211097" y="3909053"/>
            <a:ext cx="3826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공학도서관</a:t>
            </a:r>
            <a:endParaRPr lang="en-US" altLang="ko-KR" sz="1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8.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팀프로젝트실 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아산공학관 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109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9. 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공대강당</a:t>
            </a:r>
            <a:endParaRPr lang="en-US" altLang="ko-KR" sz="1800" spc="-200" dirty="0">
              <a:solidFill>
                <a:srgbClr val="3C435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10.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VR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룸 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아산공학관 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121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)(</a:t>
            </a:r>
            <a:r>
              <a:rPr lang="ko-KR" altLang="en-US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</a:t>
            </a:r>
            <a:r>
              <a:rPr lang="en-US" altLang="ko-KR" sz="1800" spc="-200" dirty="0">
                <a:solidFill>
                  <a:srgbClr val="3C43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71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3294-647F-2968-C603-BA54D5A8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183A1ABD-8372-8827-DA47-2B0DB074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3" y="3151806"/>
            <a:ext cx="2708995" cy="142222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AC446-4410-435E-1E91-D7A842918BCA}"/>
              </a:ext>
            </a:extLst>
          </p:cNvPr>
          <p:cNvSpPr/>
          <p:nvPr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75004-9E8F-0229-214D-463F47FB5C2C}"/>
              </a:ext>
            </a:extLst>
          </p:cNvPr>
          <p:cNvSpPr txBox="1"/>
          <p:nvPr/>
        </p:nvSpPr>
        <p:spPr>
          <a:xfrm>
            <a:off x="2128674" y="421690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조작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301C38-0EB8-8B63-95A0-A6F7FAAA9D4F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object 3">
            <a:extLst>
              <a:ext uri="{FF2B5EF4-FFF2-40B4-BE49-F238E27FC236}">
                <a16:creationId xmlns:a16="http://schemas.microsoft.com/office/drawing/2014/main" id="{6B1F410A-3868-C5D8-E400-4490BC10956A}"/>
              </a:ext>
            </a:extLst>
          </p:cNvPr>
          <p:cNvGrpSpPr/>
          <p:nvPr/>
        </p:nvGrpSpPr>
        <p:grpSpPr>
          <a:xfrm>
            <a:off x="920788" y="1243380"/>
            <a:ext cx="2399869" cy="5146683"/>
            <a:chOff x="1192530" y="464058"/>
            <a:chExt cx="2752725" cy="583882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E85E622-C877-6251-064F-18623181E892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3CE468B-1869-C171-2F78-9060C5B8411B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CC0E97B7-03DE-9BB8-9EA7-D9034D3627D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3EB3C8E-5C17-2122-12E4-47C3FFB6C8A5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13F62179-CE68-84C0-D880-E8DFAA54C1A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E25AACE-C0C6-5BBA-0DF6-FEA4E83211B7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5A533E4-FECD-8875-57E3-1B44E42B5BA2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B5D3B17F-774D-A40D-6457-0F258AE2A0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7A8F9AE-D7AE-DC33-A8D5-DF89F2E0BCC8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298915E9-4D9E-9E5E-9867-553FE01D3C5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C8BAF4DB-7753-62F3-99C8-7D3360F16039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D85248FD-2074-15A6-DD75-BB851090913D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3CAB64AF-0663-A749-72CA-91E4F0DEC3C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57E5FF66-A900-114B-190D-D0FBC548DA39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1BBD5FF9-D858-CE86-A3E4-81E1F81A556C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4099AF34-6913-0955-0C1C-85B549A6A41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6">
            <a:extLst>
              <a:ext uri="{FF2B5EF4-FFF2-40B4-BE49-F238E27FC236}">
                <a16:creationId xmlns:a16="http://schemas.microsoft.com/office/drawing/2014/main" id="{5C877650-7507-77F4-1B4C-0E6613486C5C}"/>
              </a:ext>
            </a:extLst>
          </p:cNvPr>
          <p:cNvSpPr txBox="1"/>
          <p:nvPr/>
        </p:nvSpPr>
        <p:spPr>
          <a:xfrm>
            <a:off x="3911676" y="2111958"/>
            <a:ext cx="5006903" cy="2563095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2000" b="1" dirty="0" err="1">
                <a:latin typeface="맑은 고딕"/>
                <a:cs typeface="맑은 고딕"/>
              </a:rPr>
              <a:t>핸드폰</a:t>
            </a:r>
            <a:r>
              <a:rPr sz="2000" b="1" spc="-73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카메라</a:t>
            </a:r>
            <a:endParaRPr sz="2000" dirty="0">
              <a:latin typeface="맑은 고딕"/>
              <a:cs typeface="맑은 고딕"/>
            </a:endParaRPr>
          </a:p>
          <a:p>
            <a:pPr marL="16933">
              <a:spcBef>
                <a:spcPts val="1333"/>
              </a:spcBef>
            </a:pPr>
            <a:r>
              <a:rPr sz="2000" b="1" spc="-7" dirty="0">
                <a:latin typeface="맑은 고딕"/>
                <a:cs typeface="맑은 고딕"/>
              </a:rPr>
              <a:t>목표 장소</a:t>
            </a:r>
            <a:r>
              <a:rPr sz="2000" spc="-7" dirty="0">
                <a:latin typeface="맑은 고딕"/>
                <a:cs typeface="맑은 고딕"/>
              </a:rPr>
              <a:t>에</a:t>
            </a:r>
            <a:r>
              <a:rPr sz="2000" spc="-20" dirty="0">
                <a:latin typeface="맑은 고딕"/>
                <a:cs typeface="맑은 고딕"/>
              </a:rPr>
              <a:t> </a:t>
            </a:r>
            <a:r>
              <a:rPr sz="2000" spc="-7" dirty="0">
                <a:latin typeface="맑은 고딕"/>
                <a:cs typeface="맑은 고딕"/>
              </a:rPr>
              <a:t>있는</a:t>
            </a:r>
            <a:r>
              <a:rPr sz="2000" dirty="0">
                <a:latin typeface="맑은 고딕"/>
                <a:cs typeface="맑은 고딕"/>
              </a:rPr>
              <a:t> </a:t>
            </a:r>
            <a:r>
              <a:rPr sz="2000" b="1" spc="-7" dirty="0">
                <a:latin typeface="맑은 고딕"/>
                <a:cs typeface="맑은 고딕"/>
              </a:rPr>
              <a:t>지정 </a:t>
            </a:r>
            <a:r>
              <a:rPr sz="2000" b="1" spc="-7" dirty="0" err="1">
                <a:latin typeface="맑은 고딕"/>
                <a:cs typeface="맑은 고딕"/>
              </a:rPr>
              <a:t>이미지</a:t>
            </a:r>
            <a:r>
              <a:rPr sz="2000" spc="-7" dirty="0" err="1">
                <a:latin typeface="맑은 고딕"/>
                <a:cs typeface="맑은 고딕"/>
              </a:rPr>
              <a:t>를</a:t>
            </a:r>
            <a:r>
              <a:rPr sz="2000" spc="-7" dirty="0">
                <a:latin typeface="맑은 고딕"/>
                <a:cs typeface="맑은 고딕"/>
              </a:rPr>
              <a:t> </a:t>
            </a:r>
            <a:r>
              <a:rPr sz="2000" b="1" spc="-7" dirty="0" err="1">
                <a:latin typeface="맑은 고딕"/>
                <a:cs typeface="맑은 고딕"/>
              </a:rPr>
              <a:t>인식</a:t>
            </a:r>
            <a:endParaRPr sz="2000" dirty="0">
              <a:latin typeface="맑은 고딕"/>
              <a:cs typeface="맑은 고딕"/>
            </a:endParaRPr>
          </a:p>
          <a:p>
            <a:pPr marL="16933">
              <a:spcBef>
                <a:spcPts val="1280"/>
              </a:spcBef>
            </a:pPr>
            <a:r>
              <a:rPr sz="2000" spc="-7" dirty="0">
                <a:latin typeface="맑은 고딕"/>
                <a:cs typeface="맑은 고딕"/>
              </a:rPr>
              <a:t>(</a:t>
            </a:r>
            <a:r>
              <a:rPr lang="ko-KR" altLang="en-US" sz="2000" spc="-7" dirty="0">
                <a:latin typeface="맑은 고딕"/>
                <a:cs typeface="맑은 고딕"/>
              </a:rPr>
              <a:t>장소 </a:t>
            </a:r>
            <a:r>
              <a:rPr sz="2000" spc="-7" dirty="0" err="1">
                <a:latin typeface="맑은 고딕"/>
                <a:cs typeface="맑은 고딕"/>
              </a:rPr>
              <a:t>인식에</a:t>
            </a:r>
            <a:r>
              <a:rPr sz="2000" spc="-27" dirty="0">
                <a:latin typeface="맑은 고딕"/>
                <a:cs typeface="맑은 고딕"/>
              </a:rPr>
              <a:t> </a:t>
            </a:r>
            <a:r>
              <a:rPr sz="2000" spc="-7" dirty="0" err="1">
                <a:latin typeface="맑은 고딕"/>
                <a:cs typeface="맑은 고딕"/>
              </a:rPr>
              <a:t>성공하면</a:t>
            </a:r>
            <a:r>
              <a:rPr sz="2000" spc="13" dirty="0">
                <a:latin typeface="맑은 고딕"/>
                <a:cs typeface="맑은 고딕"/>
              </a:rPr>
              <a:t> </a:t>
            </a:r>
            <a:endParaRPr lang="en-US" sz="2000" spc="13" dirty="0">
              <a:latin typeface="맑은 고딕"/>
              <a:cs typeface="맑은 고딕"/>
            </a:endParaRPr>
          </a:p>
          <a:p>
            <a:pPr marL="16933">
              <a:spcBef>
                <a:spcPts val="1280"/>
              </a:spcBef>
            </a:pPr>
            <a:r>
              <a:rPr lang="ko-KR" altLang="en-US" sz="2000" spc="13" dirty="0">
                <a:latin typeface="맑은 고딕"/>
                <a:cs typeface="맑은 고딕"/>
              </a:rPr>
              <a:t>미니게임을 위한 </a:t>
            </a:r>
            <a:endParaRPr lang="en-US" altLang="ko-KR" sz="2000" spc="13" dirty="0">
              <a:latin typeface="맑은 고딕"/>
              <a:cs typeface="맑은 고딕"/>
            </a:endParaRPr>
          </a:p>
          <a:p>
            <a:pPr marL="16933">
              <a:spcBef>
                <a:spcPts val="1280"/>
              </a:spcBef>
            </a:pPr>
            <a:r>
              <a:rPr sz="2000" spc="-7" dirty="0" err="1">
                <a:latin typeface="맑은 고딕"/>
                <a:cs typeface="맑은 고딕"/>
              </a:rPr>
              <a:t>오브젝트가</a:t>
            </a:r>
            <a:r>
              <a:rPr sz="2000" spc="-13" dirty="0">
                <a:latin typeface="맑은 고딕"/>
                <a:cs typeface="맑은 고딕"/>
              </a:rPr>
              <a:t> </a:t>
            </a:r>
            <a:r>
              <a:rPr sz="2000" spc="-7" dirty="0">
                <a:latin typeface="맑은 고딕"/>
                <a:cs typeface="맑은 고딕"/>
              </a:rPr>
              <a:t>보이게 됨)</a:t>
            </a:r>
            <a:endParaRPr sz="2000" dirty="0">
              <a:latin typeface="맑은 고딕"/>
              <a:cs typeface="맑은 고딕"/>
            </a:endParaRPr>
          </a:p>
          <a:p>
            <a:pPr>
              <a:spcBef>
                <a:spcPts val="33"/>
              </a:spcBef>
            </a:pPr>
            <a:endParaRPr lang="ko-KR" altLang="en-US" sz="2200" dirty="0">
              <a:latin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EB85A-E260-C9EE-8128-3F2BAE47BBB5}"/>
              </a:ext>
            </a:extLst>
          </p:cNvPr>
          <p:cNvSpPr txBox="1"/>
          <p:nvPr/>
        </p:nvSpPr>
        <p:spPr>
          <a:xfrm>
            <a:off x="3142507" y="1367955"/>
            <a:ext cx="393643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게임 조작 방법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ko-KR" altLang="en-US" sz="2800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0CE079C-7A5D-F2F5-C590-67C53D9221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25" r="2251"/>
          <a:stretch/>
        </p:blipFill>
        <p:spPr>
          <a:xfrm>
            <a:off x="978411" y="1270711"/>
            <a:ext cx="2342246" cy="50963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FDB20DB-0DAF-623E-ECD1-1C363A8C1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08" y="3233354"/>
            <a:ext cx="1830499" cy="961012"/>
          </a:xfrm>
          <a:prstGeom prst="rect">
            <a:avLst/>
          </a:prstGeom>
        </p:spPr>
      </p:pic>
      <p:grpSp>
        <p:nvGrpSpPr>
          <p:cNvPr id="37" name="object 3">
            <a:extLst>
              <a:ext uri="{FF2B5EF4-FFF2-40B4-BE49-F238E27FC236}">
                <a16:creationId xmlns:a16="http://schemas.microsoft.com/office/drawing/2014/main" id="{ABD7143D-C358-F8C8-62F8-79B615CD5137}"/>
              </a:ext>
            </a:extLst>
          </p:cNvPr>
          <p:cNvGrpSpPr/>
          <p:nvPr/>
        </p:nvGrpSpPr>
        <p:grpSpPr>
          <a:xfrm>
            <a:off x="8700394" y="1243381"/>
            <a:ext cx="2470820" cy="5138784"/>
            <a:chOff x="1192530" y="464058"/>
            <a:chExt cx="2752725" cy="5838825"/>
          </a:xfrm>
        </p:grpSpPr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19C54FA6-8F06-723A-BFAE-47282DA521B8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DAEB2460-9E77-7C6C-4734-160EF72A4F94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4BE14F92-384A-26F9-09DA-573BB56166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85181AE6-16E8-8C8D-A9E0-62559C5D4775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C142CE54-873D-CB5A-8CE7-5325A0CB53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43" name="object 10">
              <a:extLst>
                <a:ext uri="{FF2B5EF4-FFF2-40B4-BE49-F238E27FC236}">
                  <a16:creationId xmlns:a16="http://schemas.microsoft.com/office/drawing/2014/main" id="{9D561C59-8359-E35D-EAC5-D7867D62169C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11">
              <a:extLst>
                <a:ext uri="{FF2B5EF4-FFF2-40B4-BE49-F238E27FC236}">
                  <a16:creationId xmlns:a16="http://schemas.microsoft.com/office/drawing/2014/main" id="{7664C585-E043-7156-B6EA-121FCD3A4BA6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5" name="object 12">
              <a:extLst>
                <a:ext uri="{FF2B5EF4-FFF2-40B4-BE49-F238E27FC236}">
                  <a16:creationId xmlns:a16="http://schemas.microsoft.com/office/drawing/2014/main" id="{F3CAA4BE-44FA-0C89-2996-4F06F579B47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46" name="object 13">
              <a:extLst>
                <a:ext uri="{FF2B5EF4-FFF2-40B4-BE49-F238E27FC236}">
                  <a16:creationId xmlns:a16="http://schemas.microsoft.com/office/drawing/2014/main" id="{8A6D1FF5-BDB8-8FA0-71A7-E674191F6694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F1BC4F7C-7609-8EF6-6B70-21F9A0E1231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48" name="object 15">
              <a:extLst>
                <a:ext uri="{FF2B5EF4-FFF2-40B4-BE49-F238E27FC236}">
                  <a16:creationId xmlns:a16="http://schemas.microsoft.com/office/drawing/2014/main" id="{115613AE-6324-2FC1-AC0E-3C3FA73DC0D1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16">
              <a:extLst>
                <a:ext uri="{FF2B5EF4-FFF2-40B4-BE49-F238E27FC236}">
                  <a16:creationId xmlns:a16="http://schemas.microsoft.com/office/drawing/2014/main" id="{CF4BF63C-43F0-FB12-0DD2-C4D7F4581677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0" name="object 17">
              <a:extLst>
                <a:ext uri="{FF2B5EF4-FFF2-40B4-BE49-F238E27FC236}">
                  <a16:creationId xmlns:a16="http://schemas.microsoft.com/office/drawing/2014/main" id="{21F6921A-370D-1C26-089C-60CD339F444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51" name="object 18">
              <a:extLst>
                <a:ext uri="{FF2B5EF4-FFF2-40B4-BE49-F238E27FC236}">
                  <a16:creationId xmlns:a16="http://schemas.microsoft.com/office/drawing/2014/main" id="{B0D47032-41A0-4DB4-238A-FD7729049360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19">
              <a:extLst>
                <a:ext uri="{FF2B5EF4-FFF2-40B4-BE49-F238E27FC236}">
                  <a16:creationId xmlns:a16="http://schemas.microsoft.com/office/drawing/2014/main" id="{B3133FFE-4CBB-540A-962A-D49E1047A97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53" name="object 20">
              <a:extLst>
                <a:ext uri="{FF2B5EF4-FFF2-40B4-BE49-F238E27FC236}">
                  <a16:creationId xmlns:a16="http://schemas.microsoft.com/office/drawing/2014/main" id="{F78C317E-5623-3710-E632-0FAE8087B3A5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55D769A9-722E-0A84-3006-0372FA050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3921" y="1270711"/>
            <a:ext cx="2447293" cy="5096360"/>
          </a:xfrm>
          <a:prstGeom prst="rect">
            <a:avLst/>
          </a:prstGeom>
        </p:spPr>
      </p:pic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B605F0BD-753F-94D5-3962-478E058B9CF1}"/>
              </a:ext>
            </a:extLst>
          </p:cNvPr>
          <p:cNvCxnSpPr/>
          <p:nvPr/>
        </p:nvCxnSpPr>
        <p:spPr>
          <a:xfrm>
            <a:off x="3053607" y="3559277"/>
            <a:ext cx="858069" cy="2534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AE0443C-6698-D18A-ED58-DE8F49920A2A}"/>
              </a:ext>
            </a:extLst>
          </p:cNvPr>
          <p:cNvSpPr txBox="1"/>
          <p:nvPr/>
        </p:nvSpPr>
        <p:spPr>
          <a:xfrm>
            <a:off x="1502788" y="769580"/>
            <a:ext cx="137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인식 중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117C1B-748B-302C-D3D6-69D69F812DEE}"/>
              </a:ext>
            </a:extLst>
          </p:cNvPr>
          <p:cNvSpPr txBox="1"/>
          <p:nvPr/>
        </p:nvSpPr>
        <p:spPr>
          <a:xfrm>
            <a:off x="9430412" y="782743"/>
            <a:ext cx="137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인식 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5B4A74AC-D2DC-38D4-1920-FDF241AD998A}"/>
              </a:ext>
            </a:extLst>
          </p:cNvPr>
          <p:cNvSpPr txBox="1"/>
          <p:nvPr/>
        </p:nvSpPr>
        <p:spPr>
          <a:xfrm>
            <a:off x="3858268" y="4676862"/>
            <a:ext cx="4468682" cy="1767493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6933">
              <a:lnSpc>
                <a:spcPct val="200000"/>
              </a:lnSpc>
              <a:spcBef>
                <a:spcPts val="7"/>
              </a:spcBef>
            </a:pP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왼쪽 상단 프로필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방문한 장소가 저장 되는 기능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20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통해 전체 장소대비 방문한 장소 수 확인 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가능</a:t>
            </a:r>
            <a:endParaRPr lang="ko-KR" altLang="en-US" sz="2000" dirty="0"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150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3294-647F-2968-C603-BA54D5A8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183A1ABD-8372-8827-DA47-2B0DB074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3" y="3151806"/>
            <a:ext cx="2708995" cy="142222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AC446-4410-435E-1E91-D7A842918BCA}"/>
              </a:ext>
            </a:extLst>
          </p:cNvPr>
          <p:cNvSpPr/>
          <p:nvPr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75004-9E8F-0229-214D-463F47FB5C2C}"/>
              </a:ext>
            </a:extLst>
          </p:cNvPr>
          <p:cNvSpPr txBox="1"/>
          <p:nvPr/>
        </p:nvSpPr>
        <p:spPr>
          <a:xfrm>
            <a:off x="2128674" y="421690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조작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301C38-0EB8-8B63-95A0-A6F7FAAA9D4F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object 3">
            <a:extLst>
              <a:ext uri="{FF2B5EF4-FFF2-40B4-BE49-F238E27FC236}">
                <a16:creationId xmlns:a16="http://schemas.microsoft.com/office/drawing/2014/main" id="{6B1F410A-3868-C5D8-E400-4490BC10956A}"/>
              </a:ext>
            </a:extLst>
          </p:cNvPr>
          <p:cNvGrpSpPr/>
          <p:nvPr/>
        </p:nvGrpSpPr>
        <p:grpSpPr>
          <a:xfrm>
            <a:off x="513411" y="1453273"/>
            <a:ext cx="2193617" cy="4559931"/>
            <a:chOff x="1192530" y="464058"/>
            <a:chExt cx="2752725" cy="583882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E85E622-C877-6251-064F-18623181E892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3CE468B-1869-C171-2F78-9060C5B8411B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CC0E97B7-03DE-9BB8-9EA7-D9034D3627D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3EB3C8E-5C17-2122-12E4-47C3FFB6C8A5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13F62179-CE68-84C0-D880-E8DFAA54C1A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E25AACE-C0C6-5BBA-0DF6-FEA4E83211B7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5A533E4-FECD-8875-57E3-1B44E42B5BA2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B5D3B17F-774D-A40D-6457-0F258AE2A04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67A8F9AE-D7AE-DC33-A8D5-DF89F2E0BCC8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298915E9-4D9E-9E5E-9867-553FE01D3C5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C8BAF4DB-7753-62F3-99C8-7D3360F16039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D85248FD-2074-15A6-DD75-BB851090913D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3CAB64AF-0663-A749-72CA-91E4F0DEC3C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57E5FF66-A900-114B-190D-D0FBC548DA39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1BBD5FF9-D858-CE86-A3E4-81E1F81A556C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4099AF34-6913-0955-0C1C-85B549A6A416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6">
            <a:extLst>
              <a:ext uri="{FF2B5EF4-FFF2-40B4-BE49-F238E27FC236}">
                <a16:creationId xmlns:a16="http://schemas.microsoft.com/office/drawing/2014/main" id="{5C877650-7507-77F4-1B4C-0E6613486C5C}"/>
              </a:ext>
            </a:extLst>
          </p:cNvPr>
          <p:cNvSpPr txBox="1"/>
          <p:nvPr/>
        </p:nvSpPr>
        <p:spPr>
          <a:xfrm>
            <a:off x="3224504" y="3871472"/>
            <a:ext cx="2363538" cy="103447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200" b="1" spc="-5" dirty="0">
                <a:solidFill>
                  <a:srgbClr val="585858"/>
                </a:solidFill>
                <a:latin typeface="맑은 고딕"/>
                <a:cs typeface="맑은 고딕"/>
              </a:rPr>
              <a:t>다음 목표 지점에 대한 힌트를 제공</a:t>
            </a:r>
          </a:p>
          <a:p>
            <a:pPr>
              <a:spcBef>
                <a:spcPts val="33"/>
              </a:spcBef>
            </a:pPr>
            <a:endParaRPr lang="ko-KR" altLang="en-US" sz="2200" dirty="0">
              <a:latin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EB85A-E260-C9EE-8128-3F2BAE47BBB5}"/>
              </a:ext>
            </a:extLst>
          </p:cNvPr>
          <p:cNvSpPr txBox="1"/>
          <p:nvPr/>
        </p:nvSpPr>
        <p:spPr>
          <a:xfrm>
            <a:off x="2844033" y="2391921"/>
            <a:ext cx="30214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미니게임 </a:t>
            </a:r>
            <a:r>
              <a:rPr lang="ko-KR" altLang="en-US" sz="2800" dirty="0" err="1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성공시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ko-KR" altLang="en-US" sz="2800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B605F0BD-753F-94D5-3962-478E058B9CF1}"/>
              </a:ext>
            </a:extLst>
          </p:cNvPr>
          <p:cNvCxnSpPr>
            <a:cxnSpLocks/>
          </p:cNvCxnSpPr>
          <p:nvPr/>
        </p:nvCxnSpPr>
        <p:spPr>
          <a:xfrm>
            <a:off x="2426934" y="3980479"/>
            <a:ext cx="704854" cy="2219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42CF4AAC-A68C-B566-98E0-E00B90B10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62" y="1489542"/>
            <a:ext cx="2123724" cy="4518975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:a16="http://schemas.microsoft.com/office/drawing/2014/main" id="{4C3B5E5D-BAFA-FD2E-B78C-1327E4EEFA56}"/>
              </a:ext>
            </a:extLst>
          </p:cNvPr>
          <p:cNvSpPr txBox="1"/>
          <p:nvPr/>
        </p:nvSpPr>
        <p:spPr>
          <a:xfrm>
            <a:off x="8863607" y="3908687"/>
            <a:ext cx="2984975" cy="695917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200" b="1" spc="-5" dirty="0">
                <a:solidFill>
                  <a:srgbClr val="585858"/>
                </a:solidFill>
                <a:latin typeface="맑은 고딕"/>
                <a:cs typeface="맑은 고딕"/>
              </a:rPr>
              <a:t>힌트를 통하여 적절한 장소 이미지 인식하기 </a:t>
            </a:r>
            <a:endParaRPr lang="ko-KR" altLang="en-US" sz="2200" dirty="0">
              <a:latin typeface="맑은 고딕"/>
              <a:cs typeface="맑은 고딕"/>
            </a:endParaRPr>
          </a:p>
        </p:txBody>
      </p:sp>
      <p:grpSp>
        <p:nvGrpSpPr>
          <p:cNvPr id="31" name="object 3">
            <a:extLst>
              <a:ext uri="{FF2B5EF4-FFF2-40B4-BE49-F238E27FC236}">
                <a16:creationId xmlns:a16="http://schemas.microsoft.com/office/drawing/2014/main" id="{1ADF7FCF-ACFF-290B-7ADD-7606AE22A8C0}"/>
              </a:ext>
            </a:extLst>
          </p:cNvPr>
          <p:cNvGrpSpPr/>
          <p:nvPr/>
        </p:nvGrpSpPr>
        <p:grpSpPr>
          <a:xfrm>
            <a:off x="6469910" y="1582951"/>
            <a:ext cx="2193617" cy="4559931"/>
            <a:chOff x="1192530" y="464058"/>
            <a:chExt cx="2752725" cy="5838825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951C5DA2-23E7-E1C4-30DF-D3A885A67F3D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E1B37167-1053-62EB-F733-759318277059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7">
              <a:extLst>
                <a:ext uri="{FF2B5EF4-FFF2-40B4-BE49-F238E27FC236}">
                  <a16:creationId xmlns:a16="http://schemas.microsoft.com/office/drawing/2014/main" id="{8680D7D6-5BE1-3627-5A4C-507BD0973F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E78971A5-364F-55AA-8EFF-B2C04A89F978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9">
              <a:extLst>
                <a:ext uri="{FF2B5EF4-FFF2-40B4-BE49-F238E27FC236}">
                  <a16:creationId xmlns:a16="http://schemas.microsoft.com/office/drawing/2014/main" id="{2922D9B4-1741-3A5C-09F2-555F8BEAF92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DD080D69-6DA2-3945-C798-093BE6CB69E0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7E523D74-333E-B3E3-7E49-5E61A228B559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12">
              <a:extLst>
                <a:ext uri="{FF2B5EF4-FFF2-40B4-BE49-F238E27FC236}">
                  <a16:creationId xmlns:a16="http://schemas.microsoft.com/office/drawing/2014/main" id="{79E0739E-8CD2-9FBA-A8B3-28B161593D8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4019BC3B-105E-7129-C6DB-734CB4D21267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90987165-EDD4-4C09-5AC9-B71216F67A4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43356C36-EC3F-157F-1F20-54F554526ACB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16">
              <a:extLst>
                <a:ext uri="{FF2B5EF4-FFF2-40B4-BE49-F238E27FC236}">
                  <a16:creationId xmlns:a16="http://schemas.microsoft.com/office/drawing/2014/main" id="{B2BB1606-CF7E-6D77-5A70-B17FC1ED8382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17">
              <a:extLst>
                <a:ext uri="{FF2B5EF4-FFF2-40B4-BE49-F238E27FC236}">
                  <a16:creationId xmlns:a16="http://schemas.microsoft.com/office/drawing/2014/main" id="{D14FEF97-5BF5-8C48-F832-5331C0CF52C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47" name="object 18">
              <a:extLst>
                <a:ext uri="{FF2B5EF4-FFF2-40B4-BE49-F238E27FC236}">
                  <a16:creationId xmlns:a16="http://schemas.microsoft.com/office/drawing/2014/main" id="{F1AC2DE4-CE89-5B85-C794-D424BCEB99AC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06DDEC84-9B40-2275-68E5-BB95CE3724E3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49" name="object 20">
              <a:extLst>
                <a:ext uri="{FF2B5EF4-FFF2-40B4-BE49-F238E27FC236}">
                  <a16:creationId xmlns:a16="http://schemas.microsoft.com/office/drawing/2014/main" id="{338EDD82-7361-C8B0-5F76-06F295040DCC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29" name="그림 2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412375C-3B2A-4861-5154-F89617AFB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81" y="1772824"/>
            <a:ext cx="2019174" cy="42214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74410B-0301-BC21-3FF8-5DF17E8B233B}"/>
              </a:ext>
            </a:extLst>
          </p:cNvPr>
          <p:cNvSpPr txBox="1"/>
          <p:nvPr/>
        </p:nvSpPr>
        <p:spPr>
          <a:xfrm>
            <a:off x="8546305" y="2370297"/>
            <a:ext cx="30214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힌트 및 스캔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ko-KR" altLang="en-US" sz="2800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08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3294-647F-2968-C603-BA54D5A8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183A1ABD-8372-8827-DA47-2B0DB074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3" y="3151806"/>
            <a:ext cx="2708995" cy="142222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AC446-4410-435E-1E91-D7A842918BCA}"/>
              </a:ext>
            </a:extLst>
          </p:cNvPr>
          <p:cNvSpPr/>
          <p:nvPr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75004-9E8F-0229-214D-463F47FB5C2C}"/>
              </a:ext>
            </a:extLst>
          </p:cNvPr>
          <p:cNvSpPr txBox="1"/>
          <p:nvPr/>
        </p:nvSpPr>
        <p:spPr>
          <a:xfrm>
            <a:off x="2128674" y="421690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미니게임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301C38-0EB8-8B63-95A0-A6F7FAAA9D4F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2EB85A-E260-C9EE-8128-3F2BAE47BBB5}"/>
              </a:ext>
            </a:extLst>
          </p:cNvPr>
          <p:cNvSpPr txBox="1"/>
          <p:nvPr/>
        </p:nvSpPr>
        <p:spPr>
          <a:xfrm>
            <a:off x="3587638" y="1377274"/>
            <a:ext cx="787287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 미니 게임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1 -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고양이 </a:t>
            </a:r>
            <a:r>
              <a:rPr lang="ko-KR" altLang="en-US" sz="2800" dirty="0" err="1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밥주기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 게임 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ko-KR" altLang="en-US" sz="2800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95F04-283D-D3EC-6BC5-8F2113B4686B}"/>
              </a:ext>
            </a:extLst>
          </p:cNvPr>
          <p:cNvSpPr txBox="1"/>
          <p:nvPr/>
        </p:nvSpPr>
        <p:spPr>
          <a:xfrm>
            <a:off x="6855009" y="2929020"/>
            <a:ext cx="44773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>
              <a:spcBef>
                <a:spcPts val="7"/>
              </a:spcBef>
            </a:pPr>
            <a:r>
              <a:rPr lang="ko-KR" altLang="en-US" sz="1800" b="1" dirty="0">
                <a:latin typeface="맑은 고딕"/>
                <a:cs typeface="맑은 고딕"/>
              </a:rPr>
              <a:t>터치</a:t>
            </a:r>
            <a:r>
              <a:rPr lang="ko-KR" altLang="en-US" b="1" dirty="0">
                <a:latin typeface="맑은 고딕"/>
                <a:cs typeface="맑은 고딕"/>
              </a:rPr>
              <a:t>와</a:t>
            </a:r>
            <a:r>
              <a:rPr lang="ko-KR" altLang="en-US" sz="1800" b="1" spc="-60" dirty="0">
                <a:latin typeface="맑은 고딕"/>
                <a:cs typeface="맑은 고딕"/>
              </a:rPr>
              <a:t> </a:t>
            </a:r>
            <a:r>
              <a:rPr lang="ko-KR" altLang="en-US" sz="1800" b="1" dirty="0">
                <a:latin typeface="맑은 고딕"/>
                <a:cs typeface="맑은 고딕"/>
              </a:rPr>
              <a:t>드래그</a:t>
            </a:r>
            <a:r>
              <a:rPr lang="ko-KR" altLang="en-US" sz="1800" dirty="0">
                <a:latin typeface="맑은 고딕"/>
                <a:cs typeface="맑은 고딕"/>
              </a:rPr>
              <a:t>를</a:t>
            </a:r>
            <a:r>
              <a:rPr lang="ko-KR" altLang="en-US" sz="1800" b="1" dirty="0"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latin typeface="맑은 고딕"/>
                <a:cs typeface="맑은 고딕"/>
              </a:rPr>
              <a:t>통해 고양이에게</a:t>
            </a:r>
            <a:endParaRPr lang="en-US" altLang="ko-KR" sz="1800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b="1" dirty="0">
                <a:latin typeface="맑은 고딕"/>
                <a:cs typeface="맑은 고딕"/>
              </a:rPr>
              <a:t> </a:t>
            </a:r>
            <a:endParaRPr lang="en-US" altLang="ko-KR" sz="1800" b="1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dirty="0">
                <a:latin typeface="맑은 고딕"/>
                <a:cs typeface="맑은 고딕"/>
              </a:rPr>
              <a:t>생선 뼈다귀</a:t>
            </a:r>
            <a:r>
              <a:rPr lang="en-US" altLang="ko-KR" sz="1800" dirty="0">
                <a:latin typeface="맑은 고딕"/>
                <a:cs typeface="맑은 고딕"/>
              </a:rPr>
              <a:t>(</a:t>
            </a:r>
            <a:r>
              <a:rPr lang="ko-KR" altLang="en-US" sz="1800" dirty="0">
                <a:latin typeface="맑은 고딕"/>
                <a:cs typeface="맑은 고딕"/>
              </a:rPr>
              <a:t>고양이 밥</a:t>
            </a:r>
            <a:r>
              <a:rPr lang="en-US" altLang="ko-KR" sz="1800" dirty="0">
                <a:latin typeface="맑은 고딕"/>
                <a:cs typeface="맑은 고딕"/>
              </a:rPr>
              <a:t>)</a:t>
            </a:r>
            <a:r>
              <a:rPr lang="ko-KR" altLang="en-US" sz="1800" dirty="0">
                <a:latin typeface="맑은 고딕"/>
                <a:cs typeface="맑은 고딕"/>
              </a:rPr>
              <a:t>을 던짐</a:t>
            </a:r>
            <a:endParaRPr lang="en-US" altLang="ko-KR" sz="1800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dirty="0">
                <a:latin typeface="맑은 고딕"/>
                <a:cs typeface="맑은 고딕"/>
              </a:rPr>
              <a:t>밥그릇에 생선 뼈다귀가 들어가면 성공</a:t>
            </a:r>
            <a:endParaRPr lang="en-US" altLang="ko-KR" sz="1800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sz="1800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dirty="0">
                <a:latin typeface="맑은 고딕"/>
                <a:cs typeface="맑은 고딕"/>
              </a:rPr>
              <a:t>밥그릇의 위치에 따라 다른 점수를 획득</a:t>
            </a:r>
            <a:endParaRPr lang="ko-KR" altLang="en-US" sz="1800" dirty="0">
              <a:latin typeface="맑은 고딕"/>
              <a:cs typeface="맑은 고딕"/>
            </a:endParaRPr>
          </a:p>
        </p:txBody>
      </p:sp>
      <p:grpSp>
        <p:nvGrpSpPr>
          <p:cNvPr id="26" name="object 3">
            <a:extLst>
              <a:ext uri="{FF2B5EF4-FFF2-40B4-BE49-F238E27FC236}">
                <a16:creationId xmlns:a16="http://schemas.microsoft.com/office/drawing/2014/main" id="{1F4C5B87-598E-C9D9-BB61-200A10BC768F}"/>
              </a:ext>
            </a:extLst>
          </p:cNvPr>
          <p:cNvGrpSpPr/>
          <p:nvPr/>
        </p:nvGrpSpPr>
        <p:grpSpPr>
          <a:xfrm>
            <a:off x="1646229" y="1375291"/>
            <a:ext cx="2470820" cy="5138784"/>
            <a:chOff x="1192530" y="464058"/>
            <a:chExt cx="2752725" cy="5838825"/>
          </a:xfrm>
        </p:grpSpPr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23AAFD10-9E55-5653-53CE-5FA7A3B15401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7046CEF-A2EF-0B62-BF56-F880F8740103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7">
              <a:extLst>
                <a:ext uri="{FF2B5EF4-FFF2-40B4-BE49-F238E27FC236}">
                  <a16:creationId xmlns:a16="http://schemas.microsoft.com/office/drawing/2014/main" id="{EA162A58-B59E-0E36-6250-DD758296CED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AD77024A-E194-EBF7-619B-EF4CE6FF9B4A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F86F6E91-7303-A91B-A5D7-EDE66D07E48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C72761F0-F992-074A-10E0-6A539A803FBC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D4AA91D6-38C3-A041-BCBB-343A4182BC0C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F88754B6-D00C-7284-4975-45581B88053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87D3BACE-EFF4-3D60-2433-F5A7AF80956E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D144E4C0-CE50-0092-8212-8397D916D24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5EFADD0C-1643-DDAD-46B5-61C63F82D5E0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2E5F3B96-9E8E-B3E4-94C2-0133DE5EE084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17">
              <a:extLst>
                <a:ext uri="{FF2B5EF4-FFF2-40B4-BE49-F238E27FC236}">
                  <a16:creationId xmlns:a16="http://schemas.microsoft.com/office/drawing/2014/main" id="{09E4F8E1-3CC4-2127-196A-CC694242AFC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16D296CA-7571-5590-5B40-60A726B20D05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19">
              <a:extLst>
                <a:ext uri="{FF2B5EF4-FFF2-40B4-BE49-F238E27FC236}">
                  <a16:creationId xmlns:a16="http://schemas.microsoft.com/office/drawing/2014/main" id="{20FBE6D7-3763-51A4-E9B2-43EC3279C8CC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45" name="object 20">
              <a:extLst>
                <a:ext uri="{FF2B5EF4-FFF2-40B4-BE49-F238E27FC236}">
                  <a16:creationId xmlns:a16="http://schemas.microsoft.com/office/drawing/2014/main" id="{8B5BC3FF-3CB6-1330-3754-289BE5A833AF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CABA275-029A-9750-B189-8ECA42D93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437" y="1433940"/>
            <a:ext cx="2447293" cy="5060908"/>
          </a:xfrm>
          <a:prstGeom prst="rect">
            <a:avLst/>
          </a:prstGeom>
        </p:spPr>
      </p:pic>
      <p:sp>
        <p:nvSpPr>
          <p:cNvPr id="47" name="object 29">
            <a:extLst>
              <a:ext uri="{FF2B5EF4-FFF2-40B4-BE49-F238E27FC236}">
                <a16:creationId xmlns:a16="http://schemas.microsoft.com/office/drawing/2014/main" id="{C1735F98-3AA5-B85E-C03B-A977CC2938D4}"/>
              </a:ext>
            </a:extLst>
          </p:cNvPr>
          <p:cNvSpPr/>
          <p:nvPr/>
        </p:nvSpPr>
        <p:spPr>
          <a:xfrm>
            <a:off x="3587638" y="2761505"/>
            <a:ext cx="3421380" cy="3230880"/>
          </a:xfrm>
          <a:custGeom>
            <a:avLst/>
            <a:gdLst/>
            <a:ahLst/>
            <a:cxnLst/>
            <a:rect l="l" t="t" r="r" b="b"/>
            <a:pathLst>
              <a:path w="2566035" h="2423160">
                <a:moveTo>
                  <a:pt x="169671" y="0"/>
                </a:moveTo>
                <a:lnTo>
                  <a:pt x="108965" y="17399"/>
                </a:lnTo>
                <a:lnTo>
                  <a:pt x="60959" y="56261"/>
                </a:lnTo>
                <a:lnTo>
                  <a:pt x="31622" y="113156"/>
                </a:lnTo>
                <a:lnTo>
                  <a:pt x="26288" y="146176"/>
                </a:lnTo>
                <a:lnTo>
                  <a:pt x="27939" y="181355"/>
                </a:lnTo>
                <a:lnTo>
                  <a:pt x="37972" y="218693"/>
                </a:lnTo>
                <a:lnTo>
                  <a:pt x="57531" y="257175"/>
                </a:lnTo>
                <a:lnTo>
                  <a:pt x="71246" y="276987"/>
                </a:lnTo>
                <a:lnTo>
                  <a:pt x="718184" y="1464817"/>
                </a:lnTo>
                <a:lnTo>
                  <a:pt x="708278" y="1462786"/>
                </a:lnTo>
                <a:lnTo>
                  <a:pt x="640714" y="1453896"/>
                </a:lnTo>
                <a:lnTo>
                  <a:pt x="573023" y="1451355"/>
                </a:lnTo>
                <a:lnTo>
                  <a:pt x="490727" y="1455801"/>
                </a:lnTo>
                <a:lnTo>
                  <a:pt x="421004" y="1466468"/>
                </a:lnTo>
                <a:lnTo>
                  <a:pt x="371856" y="1477137"/>
                </a:lnTo>
                <a:lnTo>
                  <a:pt x="321182" y="1492123"/>
                </a:lnTo>
                <a:lnTo>
                  <a:pt x="269113" y="1511173"/>
                </a:lnTo>
                <a:lnTo>
                  <a:pt x="216407" y="1535049"/>
                </a:lnTo>
                <a:lnTo>
                  <a:pt x="162940" y="1564639"/>
                </a:lnTo>
                <a:lnTo>
                  <a:pt x="111125" y="1599184"/>
                </a:lnTo>
                <a:lnTo>
                  <a:pt x="69850" y="1634363"/>
                </a:lnTo>
                <a:lnTo>
                  <a:pt x="39115" y="1668145"/>
                </a:lnTo>
                <a:lnTo>
                  <a:pt x="5333" y="1730375"/>
                </a:lnTo>
                <a:lnTo>
                  <a:pt x="0" y="1759965"/>
                </a:lnTo>
                <a:lnTo>
                  <a:pt x="2158" y="1787143"/>
                </a:lnTo>
                <a:lnTo>
                  <a:pt x="22732" y="1833752"/>
                </a:lnTo>
                <a:lnTo>
                  <a:pt x="59181" y="1869439"/>
                </a:lnTo>
                <a:lnTo>
                  <a:pt x="104520" y="1891919"/>
                </a:lnTo>
                <a:lnTo>
                  <a:pt x="150113" y="1899665"/>
                </a:lnTo>
                <a:lnTo>
                  <a:pt x="171069" y="1896999"/>
                </a:lnTo>
                <a:lnTo>
                  <a:pt x="180594" y="1893824"/>
                </a:lnTo>
                <a:lnTo>
                  <a:pt x="201675" y="1886203"/>
                </a:lnTo>
                <a:lnTo>
                  <a:pt x="262763" y="1869566"/>
                </a:lnTo>
                <a:lnTo>
                  <a:pt x="343153" y="1854453"/>
                </a:lnTo>
                <a:lnTo>
                  <a:pt x="439419" y="1842515"/>
                </a:lnTo>
                <a:lnTo>
                  <a:pt x="519302" y="1839849"/>
                </a:lnTo>
                <a:lnTo>
                  <a:pt x="574675" y="1841373"/>
                </a:lnTo>
                <a:lnTo>
                  <a:pt x="631570" y="1845817"/>
                </a:lnTo>
                <a:lnTo>
                  <a:pt x="689482" y="1853691"/>
                </a:lnTo>
                <a:lnTo>
                  <a:pt x="747648" y="1865884"/>
                </a:lnTo>
                <a:lnTo>
                  <a:pt x="805688" y="1882902"/>
                </a:lnTo>
                <a:lnTo>
                  <a:pt x="862711" y="1904492"/>
                </a:lnTo>
                <a:lnTo>
                  <a:pt x="918717" y="1931415"/>
                </a:lnTo>
                <a:lnTo>
                  <a:pt x="984503" y="1970024"/>
                </a:lnTo>
                <a:lnTo>
                  <a:pt x="1059941" y="2007362"/>
                </a:lnTo>
                <a:lnTo>
                  <a:pt x="1131442" y="2035048"/>
                </a:lnTo>
                <a:lnTo>
                  <a:pt x="1199895" y="2055114"/>
                </a:lnTo>
                <a:lnTo>
                  <a:pt x="1262761" y="2068702"/>
                </a:lnTo>
                <a:lnTo>
                  <a:pt x="1319529" y="2076195"/>
                </a:lnTo>
                <a:lnTo>
                  <a:pt x="1392554" y="2080768"/>
                </a:lnTo>
                <a:lnTo>
                  <a:pt x="1429385" y="2079625"/>
                </a:lnTo>
                <a:lnTo>
                  <a:pt x="1616328" y="2422779"/>
                </a:lnTo>
                <a:lnTo>
                  <a:pt x="2565654" y="1905634"/>
                </a:lnTo>
                <a:lnTo>
                  <a:pt x="2367788" y="1542288"/>
                </a:lnTo>
                <a:lnTo>
                  <a:pt x="2296922" y="1365758"/>
                </a:lnTo>
                <a:lnTo>
                  <a:pt x="2252726" y="1258824"/>
                </a:lnTo>
                <a:lnTo>
                  <a:pt x="2165730" y="1033652"/>
                </a:lnTo>
                <a:lnTo>
                  <a:pt x="2095118" y="866648"/>
                </a:lnTo>
                <a:lnTo>
                  <a:pt x="2043302" y="760602"/>
                </a:lnTo>
                <a:lnTo>
                  <a:pt x="1985899" y="662304"/>
                </a:lnTo>
                <a:lnTo>
                  <a:pt x="1938019" y="594995"/>
                </a:lnTo>
                <a:lnTo>
                  <a:pt x="1903984" y="554101"/>
                </a:lnTo>
                <a:lnTo>
                  <a:pt x="1885950" y="535177"/>
                </a:lnTo>
                <a:lnTo>
                  <a:pt x="1780793" y="423545"/>
                </a:lnTo>
                <a:lnTo>
                  <a:pt x="1722119" y="365887"/>
                </a:lnTo>
                <a:lnTo>
                  <a:pt x="1658492" y="311530"/>
                </a:lnTo>
                <a:lnTo>
                  <a:pt x="1609343" y="276987"/>
                </a:lnTo>
                <a:lnTo>
                  <a:pt x="1546732" y="244855"/>
                </a:lnTo>
                <a:lnTo>
                  <a:pt x="1488439" y="233806"/>
                </a:lnTo>
                <a:lnTo>
                  <a:pt x="1462786" y="238505"/>
                </a:lnTo>
                <a:lnTo>
                  <a:pt x="1422018" y="259206"/>
                </a:lnTo>
                <a:lnTo>
                  <a:pt x="1379219" y="283463"/>
                </a:lnTo>
                <a:lnTo>
                  <a:pt x="1331722" y="323088"/>
                </a:lnTo>
                <a:lnTo>
                  <a:pt x="1307084" y="376300"/>
                </a:lnTo>
                <a:lnTo>
                  <a:pt x="1307973" y="410972"/>
                </a:lnTo>
                <a:lnTo>
                  <a:pt x="1312799" y="430656"/>
                </a:lnTo>
                <a:lnTo>
                  <a:pt x="1311528" y="430911"/>
                </a:lnTo>
                <a:lnTo>
                  <a:pt x="1289685" y="390778"/>
                </a:lnTo>
                <a:lnTo>
                  <a:pt x="1263650" y="358139"/>
                </a:lnTo>
                <a:lnTo>
                  <a:pt x="1218564" y="334517"/>
                </a:lnTo>
                <a:lnTo>
                  <a:pt x="1165478" y="330835"/>
                </a:lnTo>
                <a:lnTo>
                  <a:pt x="1138047" y="336041"/>
                </a:lnTo>
                <a:lnTo>
                  <a:pt x="1083944" y="356235"/>
                </a:lnTo>
                <a:lnTo>
                  <a:pt x="1036192" y="388620"/>
                </a:lnTo>
                <a:lnTo>
                  <a:pt x="999616" y="430402"/>
                </a:lnTo>
                <a:lnTo>
                  <a:pt x="980186" y="478027"/>
                </a:lnTo>
                <a:lnTo>
                  <a:pt x="978662" y="502665"/>
                </a:lnTo>
                <a:lnTo>
                  <a:pt x="980566" y="515238"/>
                </a:lnTo>
                <a:lnTo>
                  <a:pt x="976502" y="507746"/>
                </a:lnTo>
                <a:lnTo>
                  <a:pt x="948054" y="472566"/>
                </a:lnTo>
                <a:lnTo>
                  <a:pt x="897889" y="450214"/>
                </a:lnTo>
                <a:lnTo>
                  <a:pt x="868934" y="447039"/>
                </a:lnTo>
                <a:lnTo>
                  <a:pt x="839597" y="449452"/>
                </a:lnTo>
                <a:lnTo>
                  <a:pt x="780161" y="468122"/>
                </a:lnTo>
                <a:lnTo>
                  <a:pt x="727709" y="501650"/>
                </a:lnTo>
                <a:lnTo>
                  <a:pt x="686815" y="546226"/>
                </a:lnTo>
                <a:lnTo>
                  <a:pt x="666241" y="598804"/>
                </a:lnTo>
                <a:lnTo>
                  <a:pt x="665733" y="626363"/>
                </a:lnTo>
                <a:lnTo>
                  <a:pt x="672845" y="654685"/>
                </a:lnTo>
                <a:lnTo>
                  <a:pt x="680212" y="669163"/>
                </a:lnTo>
                <a:lnTo>
                  <a:pt x="699262" y="704088"/>
                </a:lnTo>
                <a:lnTo>
                  <a:pt x="682116" y="711962"/>
                </a:lnTo>
                <a:lnTo>
                  <a:pt x="337312" y="105790"/>
                </a:lnTo>
                <a:lnTo>
                  <a:pt x="296925" y="50418"/>
                </a:lnTo>
                <a:lnTo>
                  <a:pt x="266064" y="25780"/>
                </a:lnTo>
                <a:lnTo>
                  <a:pt x="201675" y="508"/>
                </a:lnTo>
                <a:lnTo>
                  <a:pt x="169671" y="0"/>
                </a:lnTo>
                <a:close/>
              </a:path>
            </a:pathLst>
          </a:custGeom>
          <a:solidFill>
            <a:srgbClr val="F8D5B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734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7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3294-647F-2968-C603-BA54D5A8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" name="내용 개체 틀 31">
            <a:extLst>
              <a:ext uri="{FF2B5EF4-FFF2-40B4-BE49-F238E27FC236}">
                <a16:creationId xmlns:a16="http://schemas.microsoft.com/office/drawing/2014/main" id="{183A1ABD-8372-8827-DA47-2B0DB074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03" y="3151806"/>
            <a:ext cx="2708995" cy="142222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AC446-4410-435E-1E91-D7A842918BCA}"/>
              </a:ext>
            </a:extLst>
          </p:cNvPr>
          <p:cNvSpPr/>
          <p:nvPr/>
        </p:nvSpPr>
        <p:spPr>
          <a:xfrm>
            <a:off x="143339" y="164638"/>
            <a:ext cx="11905323" cy="6528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75004-9E8F-0229-214D-463F47FB5C2C}"/>
              </a:ext>
            </a:extLst>
          </p:cNvPr>
          <p:cNvSpPr txBox="1"/>
          <p:nvPr/>
        </p:nvSpPr>
        <p:spPr>
          <a:xfrm>
            <a:off x="2128674" y="421690"/>
            <a:ext cx="7872875" cy="666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33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미니게임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301C38-0EB8-8B63-95A0-A6F7FAAA9D4F}"/>
              </a:ext>
            </a:extLst>
          </p:cNvPr>
          <p:cNvCxnSpPr/>
          <p:nvPr/>
        </p:nvCxnSpPr>
        <p:spPr>
          <a:xfrm>
            <a:off x="1487488" y="1124744"/>
            <a:ext cx="9505056" cy="0"/>
          </a:xfrm>
          <a:prstGeom prst="line">
            <a:avLst/>
          </a:prstGeom>
          <a:ln w="38100">
            <a:solidFill>
              <a:srgbClr val="3C43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2EB85A-E260-C9EE-8128-3F2BAE47BBB5}"/>
              </a:ext>
            </a:extLst>
          </p:cNvPr>
          <p:cNvSpPr txBox="1"/>
          <p:nvPr/>
        </p:nvSpPr>
        <p:spPr>
          <a:xfrm>
            <a:off x="3968313" y="1427709"/>
            <a:ext cx="787287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미니 게임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2-</a:t>
            </a:r>
            <a:r>
              <a:rPr lang="ko-KR" altLang="en-US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쓰레기던지기 게임 </a:t>
            </a:r>
            <a:r>
              <a:rPr lang="en-US" altLang="ko-KR" sz="2800" dirty="0">
                <a:solidFill>
                  <a:srgbClr val="3C435F"/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ko-KR" altLang="en-US" sz="2800" dirty="0">
              <a:solidFill>
                <a:srgbClr val="3C435F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0DA342-9FAC-BF48-AD75-9EE7291C1F66}"/>
              </a:ext>
            </a:extLst>
          </p:cNvPr>
          <p:cNvSpPr txBox="1"/>
          <p:nvPr/>
        </p:nvSpPr>
        <p:spPr>
          <a:xfrm>
            <a:off x="7178026" y="2568665"/>
            <a:ext cx="60938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>
              <a:spcBef>
                <a:spcPts val="7"/>
              </a:spcBef>
            </a:pP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평면을 인식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하면</a:t>
            </a: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쓰레기통 등장</a:t>
            </a:r>
            <a:endParaRPr lang="en-US" altLang="ko-KR" sz="1800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sz="1800" b="1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두 손가락으로 </a:t>
            </a:r>
            <a:r>
              <a:rPr lang="ko-KR" altLang="en-US" sz="1800" b="1" dirty="0">
                <a:solidFill>
                  <a:srgbClr val="585858"/>
                </a:solidFill>
                <a:latin typeface="맑은 고딕"/>
                <a:cs typeface="맑은 고딕"/>
              </a:rPr>
              <a:t>화면을 터치</a:t>
            </a:r>
            <a:r>
              <a:rPr lang="ko-KR" altLang="en-US" sz="1800" dirty="0">
                <a:solidFill>
                  <a:srgbClr val="585858"/>
                </a:solidFill>
                <a:latin typeface="맑은 고딕"/>
                <a:cs typeface="맑은 고딕"/>
              </a:rPr>
              <a:t>하면</a:t>
            </a:r>
            <a:r>
              <a:rPr lang="ko-KR" altLang="en-US" b="1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lang="ko-KR" altLang="en-US" dirty="0">
                <a:solidFill>
                  <a:srgbClr val="585858"/>
                </a:solidFill>
                <a:latin typeface="맑은 고딕"/>
                <a:cs typeface="맑은 고딕"/>
              </a:rPr>
              <a:t>쓰레기 등장</a:t>
            </a:r>
            <a:endParaRPr lang="en-US" altLang="ko-KR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b="1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ko-KR" altLang="en-US" sz="1800" b="1" dirty="0">
                <a:solidFill>
                  <a:srgbClr val="585858"/>
                </a:solidFill>
                <a:cs typeface="맑은 고딕"/>
              </a:rPr>
              <a:t>터치와 드래그</a:t>
            </a:r>
            <a:r>
              <a:rPr lang="ko-KR" altLang="en-US" sz="1800" dirty="0">
                <a:solidFill>
                  <a:srgbClr val="585858"/>
                </a:solidFill>
                <a:cs typeface="맑은 고딕"/>
              </a:rPr>
              <a:t>를 통해 쓰레기를 통에 넣음</a:t>
            </a:r>
            <a:endParaRPr lang="en-US" altLang="ko-KR" sz="1800" dirty="0">
              <a:solidFill>
                <a:srgbClr val="585858"/>
              </a:solidFill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en-US" altLang="ko-KR" sz="1800" dirty="0"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r>
              <a:rPr lang="en-US" altLang="ko-KR" sz="1800" spc="-13" dirty="0">
                <a:solidFill>
                  <a:srgbClr val="585858"/>
                </a:solidFill>
                <a:latin typeface="맑은 고딕"/>
                <a:cs typeface="맑은 고딕"/>
              </a:rPr>
              <a:t>5</a:t>
            </a:r>
            <a:r>
              <a:rPr lang="ko-KR" altLang="en-US" sz="1800" spc="-13" dirty="0">
                <a:solidFill>
                  <a:srgbClr val="585858"/>
                </a:solidFill>
                <a:latin typeface="맑은 고딕"/>
                <a:cs typeface="맑은 고딕"/>
              </a:rPr>
              <a:t>점 모두 획득 시 다음 스테이지로 이동</a:t>
            </a:r>
            <a:endParaRPr lang="en-US" altLang="ko-KR" sz="1800" spc="-13" dirty="0">
              <a:solidFill>
                <a:srgbClr val="585858"/>
              </a:solidFill>
              <a:latin typeface="맑은 고딕"/>
              <a:cs typeface="맑은 고딕"/>
            </a:endParaRPr>
          </a:p>
          <a:p>
            <a:pPr marL="16933">
              <a:spcBef>
                <a:spcPts val="7"/>
              </a:spcBef>
            </a:pPr>
            <a:endParaRPr lang="ko-KR" altLang="en-US" sz="1800" dirty="0">
              <a:latin typeface="맑은 고딕"/>
              <a:cs typeface="맑은 고딕"/>
            </a:endParaRPr>
          </a:p>
        </p:txBody>
      </p:sp>
      <p:grpSp>
        <p:nvGrpSpPr>
          <p:cNvPr id="24" name="object 3">
            <a:extLst>
              <a:ext uri="{FF2B5EF4-FFF2-40B4-BE49-F238E27FC236}">
                <a16:creationId xmlns:a16="http://schemas.microsoft.com/office/drawing/2014/main" id="{7036A738-EC33-8977-30E5-3F6116C19529}"/>
              </a:ext>
            </a:extLst>
          </p:cNvPr>
          <p:cNvGrpSpPr/>
          <p:nvPr/>
        </p:nvGrpSpPr>
        <p:grpSpPr>
          <a:xfrm>
            <a:off x="1646229" y="1375291"/>
            <a:ext cx="2470820" cy="5138784"/>
            <a:chOff x="1192530" y="464058"/>
            <a:chExt cx="2752725" cy="5838825"/>
          </a:xfrm>
        </p:grpSpPr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8FE8172A-470D-79F7-EB78-EBE9F9B0EB4A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17C7C894-9CB4-0606-D942-B6D1AF234D77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E5AB7C9B-508A-A128-285A-D228328D933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60" y="560832"/>
              <a:ext cx="1423416" cy="1478280"/>
            </a:xfrm>
            <a:prstGeom prst="rect">
              <a:avLst/>
            </a:prstGeom>
          </p:spPr>
        </p:pic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7CA6034A-0A95-0151-1C07-25D271CE54AC}"/>
                </a:ext>
              </a:extLst>
            </p:cNvPr>
            <p:cNvSpPr/>
            <p:nvPr/>
          </p:nvSpPr>
          <p:spPr>
            <a:xfrm>
              <a:off x="1306068" y="586740"/>
              <a:ext cx="1321435" cy="1376680"/>
            </a:xfrm>
            <a:custGeom>
              <a:avLst/>
              <a:gdLst/>
              <a:ahLst/>
              <a:cxnLst/>
              <a:rect l="l" t="t" r="r" b="b"/>
              <a:pathLst>
                <a:path w="1321435" h="1376680">
                  <a:moveTo>
                    <a:pt x="994282" y="0"/>
                  </a:moveTo>
                  <a:lnTo>
                    <a:pt x="327025" y="0"/>
                  </a:lnTo>
                  <a:lnTo>
                    <a:pt x="278703" y="3546"/>
                  </a:lnTo>
                  <a:lnTo>
                    <a:pt x="232582" y="13847"/>
                  </a:lnTo>
                  <a:lnTo>
                    <a:pt x="189166" y="30397"/>
                  </a:lnTo>
                  <a:lnTo>
                    <a:pt x="148963" y="52690"/>
                  </a:lnTo>
                  <a:lnTo>
                    <a:pt x="112479" y="80219"/>
                  </a:lnTo>
                  <a:lnTo>
                    <a:pt x="80219" y="112479"/>
                  </a:lnTo>
                  <a:lnTo>
                    <a:pt x="52690" y="148963"/>
                  </a:lnTo>
                  <a:lnTo>
                    <a:pt x="30397" y="189166"/>
                  </a:lnTo>
                  <a:lnTo>
                    <a:pt x="13847" y="232582"/>
                  </a:lnTo>
                  <a:lnTo>
                    <a:pt x="3546" y="278703"/>
                  </a:lnTo>
                  <a:lnTo>
                    <a:pt x="0" y="327025"/>
                  </a:lnTo>
                  <a:lnTo>
                    <a:pt x="0" y="1049147"/>
                  </a:lnTo>
                  <a:lnTo>
                    <a:pt x="3546" y="1097468"/>
                  </a:lnTo>
                  <a:lnTo>
                    <a:pt x="13847" y="1143589"/>
                  </a:lnTo>
                  <a:lnTo>
                    <a:pt x="30397" y="1187005"/>
                  </a:lnTo>
                  <a:lnTo>
                    <a:pt x="52690" y="1227208"/>
                  </a:lnTo>
                  <a:lnTo>
                    <a:pt x="80219" y="1263692"/>
                  </a:lnTo>
                  <a:lnTo>
                    <a:pt x="112479" y="1295952"/>
                  </a:lnTo>
                  <a:lnTo>
                    <a:pt x="148963" y="1323481"/>
                  </a:lnTo>
                  <a:lnTo>
                    <a:pt x="189166" y="1345774"/>
                  </a:lnTo>
                  <a:lnTo>
                    <a:pt x="232582" y="1362324"/>
                  </a:lnTo>
                  <a:lnTo>
                    <a:pt x="278703" y="1372625"/>
                  </a:lnTo>
                  <a:lnTo>
                    <a:pt x="327025" y="1376172"/>
                  </a:lnTo>
                  <a:lnTo>
                    <a:pt x="994282" y="1376172"/>
                  </a:lnTo>
                  <a:lnTo>
                    <a:pt x="1042604" y="1372625"/>
                  </a:lnTo>
                  <a:lnTo>
                    <a:pt x="1088725" y="1362324"/>
                  </a:lnTo>
                  <a:lnTo>
                    <a:pt x="1132141" y="1345774"/>
                  </a:lnTo>
                  <a:lnTo>
                    <a:pt x="1172344" y="1323481"/>
                  </a:lnTo>
                  <a:lnTo>
                    <a:pt x="1208828" y="1295952"/>
                  </a:lnTo>
                  <a:lnTo>
                    <a:pt x="1241088" y="1263692"/>
                  </a:lnTo>
                  <a:lnTo>
                    <a:pt x="1268617" y="1227208"/>
                  </a:lnTo>
                  <a:lnTo>
                    <a:pt x="1290910" y="1187005"/>
                  </a:lnTo>
                  <a:lnTo>
                    <a:pt x="1307460" y="1143589"/>
                  </a:lnTo>
                  <a:lnTo>
                    <a:pt x="1317761" y="1097468"/>
                  </a:lnTo>
                  <a:lnTo>
                    <a:pt x="1321308" y="1049147"/>
                  </a:lnTo>
                  <a:lnTo>
                    <a:pt x="1321308" y="327025"/>
                  </a:lnTo>
                  <a:lnTo>
                    <a:pt x="1317761" y="278703"/>
                  </a:lnTo>
                  <a:lnTo>
                    <a:pt x="1307460" y="232582"/>
                  </a:lnTo>
                  <a:lnTo>
                    <a:pt x="1290910" y="189166"/>
                  </a:lnTo>
                  <a:lnTo>
                    <a:pt x="1268617" y="148963"/>
                  </a:lnTo>
                  <a:lnTo>
                    <a:pt x="1241088" y="112479"/>
                  </a:lnTo>
                  <a:lnTo>
                    <a:pt x="1208828" y="80219"/>
                  </a:lnTo>
                  <a:lnTo>
                    <a:pt x="1172344" y="52690"/>
                  </a:lnTo>
                  <a:lnTo>
                    <a:pt x="1132141" y="30397"/>
                  </a:lnTo>
                  <a:lnTo>
                    <a:pt x="1088725" y="13847"/>
                  </a:lnTo>
                  <a:lnTo>
                    <a:pt x="1042604" y="3546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0DD43758-0D5F-71AD-3CE8-8ADA2E95DE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604" y="662965"/>
              <a:ext cx="684250" cy="684250"/>
            </a:xfrm>
            <a:prstGeom prst="rect">
              <a:avLst/>
            </a:prstGeom>
          </p:spPr>
        </p:pic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27E669DA-7B5F-FFAE-CE47-8D80D6770893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284987" y="0"/>
                  </a:moveTo>
                  <a:lnTo>
                    <a:pt x="238771" y="3731"/>
                  </a:lnTo>
                  <a:lnTo>
                    <a:pt x="194925" y="14532"/>
                  </a:lnTo>
                  <a:lnTo>
                    <a:pt x="154037" y="31817"/>
                  </a:lnTo>
                  <a:lnTo>
                    <a:pt x="116695" y="54998"/>
                  </a:lnTo>
                  <a:lnTo>
                    <a:pt x="83486" y="83486"/>
                  </a:lnTo>
                  <a:lnTo>
                    <a:pt x="54998" y="116695"/>
                  </a:lnTo>
                  <a:lnTo>
                    <a:pt x="31817" y="154037"/>
                  </a:lnTo>
                  <a:lnTo>
                    <a:pt x="14532" y="194925"/>
                  </a:lnTo>
                  <a:lnTo>
                    <a:pt x="3731" y="238771"/>
                  </a:lnTo>
                  <a:lnTo>
                    <a:pt x="0" y="284988"/>
                  </a:lnTo>
                  <a:lnTo>
                    <a:pt x="3731" y="331204"/>
                  </a:lnTo>
                  <a:lnTo>
                    <a:pt x="14532" y="375050"/>
                  </a:lnTo>
                  <a:lnTo>
                    <a:pt x="31817" y="415938"/>
                  </a:lnTo>
                  <a:lnTo>
                    <a:pt x="54998" y="453280"/>
                  </a:lnTo>
                  <a:lnTo>
                    <a:pt x="83486" y="486489"/>
                  </a:lnTo>
                  <a:lnTo>
                    <a:pt x="116695" y="514977"/>
                  </a:lnTo>
                  <a:lnTo>
                    <a:pt x="154037" y="538158"/>
                  </a:lnTo>
                  <a:lnTo>
                    <a:pt x="194925" y="555443"/>
                  </a:lnTo>
                  <a:lnTo>
                    <a:pt x="238771" y="566244"/>
                  </a:lnTo>
                  <a:lnTo>
                    <a:pt x="284987" y="569976"/>
                  </a:lnTo>
                  <a:lnTo>
                    <a:pt x="331204" y="566244"/>
                  </a:lnTo>
                  <a:lnTo>
                    <a:pt x="375050" y="555443"/>
                  </a:lnTo>
                  <a:lnTo>
                    <a:pt x="415938" y="538158"/>
                  </a:lnTo>
                  <a:lnTo>
                    <a:pt x="453280" y="514977"/>
                  </a:lnTo>
                  <a:lnTo>
                    <a:pt x="486489" y="486489"/>
                  </a:lnTo>
                  <a:lnTo>
                    <a:pt x="514977" y="453280"/>
                  </a:lnTo>
                  <a:lnTo>
                    <a:pt x="538158" y="415938"/>
                  </a:lnTo>
                  <a:lnTo>
                    <a:pt x="555443" y="375050"/>
                  </a:lnTo>
                  <a:lnTo>
                    <a:pt x="566244" y="331204"/>
                  </a:lnTo>
                  <a:lnTo>
                    <a:pt x="569975" y="284988"/>
                  </a:lnTo>
                  <a:lnTo>
                    <a:pt x="566244" y="238771"/>
                  </a:lnTo>
                  <a:lnTo>
                    <a:pt x="555443" y="194925"/>
                  </a:lnTo>
                  <a:lnTo>
                    <a:pt x="538158" y="154037"/>
                  </a:lnTo>
                  <a:lnTo>
                    <a:pt x="514977" y="116695"/>
                  </a:lnTo>
                  <a:lnTo>
                    <a:pt x="486489" y="83486"/>
                  </a:lnTo>
                  <a:lnTo>
                    <a:pt x="453280" y="54998"/>
                  </a:lnTo>
                  <a:lnTo>
                    <a:pt x="415938" y="31817"/>
                  </a:lnTo>
                  <a:lnTo>
                    <a:pt x="375050" y="14532"/>
                  </a:lnTo>
                  <a:lnTo>
                    <a:pt x="331204" y="373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F4E5D2D2-9492-B5B0-3D82-C0F6F56F103E}"/>
                </a:ext>
              </a:extLst>
            </p:cNvPr>
            <p:cNvSpPr/>
            <p:nvPr/>
          </p:nvSpPr>
          <p:spPr>
            <a:xfrm>
              <a:off x="1435608" y="694944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12">
              <a:extLst>
                <a:ext uri="{FF2B5EF4-FFF2-40B4-BE49-F238E27FC236}">
                  <a16:creationId xmlns:a16="http://schemas.microsoft.com/office/drawing/2014/main" id="{78FE0D60-47AA-4ACE-8309-FF6CDE1DCF0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635520"/>
              <a:ext cx="728459" cy="728459"/>
            </a:xfrm>
            <a:prstGeom prst="rect">
              <a:avLst/>
            </a:prstGeom>
          </p:spPr>
        </p:pic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C672B086-FD29-D2D8-9C18-0A867568F9E1}"/>
                </a:ext>
              </a:extLst>
            </p:cNvPr>
            <p:cNvSpPr/>
            <p:nvPr/>
          </p:nvSpPr>
          <p:spPr>
            <a:xfrm>
              <a:off x="1435608" y="690372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30">
                  <a:moveTo>
                    <a:pt x="0" y="284988"/>
                  </a:moveTo>
                  <a:lnTo>
                    <a:pt x="3731" y="238771"/>
                  </a:lnTo>
                  <a:lnTo>
                    <a:pt x="14532" y="194925"/>
                  </a:lnTo>
                  <a:lnTo>
                    <a:pt x="31817" y="154037"/>
                  </a:lnTo>
                  <a:lnTo>
                    <a:pt x="54998" y="116695"/>
                  </a:lnTo>
                  <a:lnTo>
                    <a:pt x="83486" y="83486"/>
                  </a:lnTo>
                  <a:lnTo>
                    <a:pt x="116695" y="54998"/>
                  </a:lnTo>
                  <a:lnTo>
                    <a:pt x="154037" y="31817"/>
                  </a:lnTo>
                  <a:lnTo>
                    <a:pt x="194925" y="14532"/>
                  </a:lnTo>
                  <a:lnTo>
                    <a:pt x="238771" y="3731"/>
                  </a:lnTo>
                  <a:lnTo>
                    <a:pt x="284987" y="0"/>
                  </a:lnTo>
                  <a:lnTo>
                    <a:pt x="331204" y="3731"/>
                  </a:lnTo>
                  <a:lnTo>
                    <a:pt x="375050" y="14532"/>
                  </a:lnTo>
                  <a:lnTo>
                    <a:pt x="415938" y="31817"/>
                  </a:lnTo>
                  <a:lnTo>
                    <a:pt x="453280" y="54998"/>
                  </a:lnTo>
                  <a:lnTo>
                    <a:pt x="486489" y="83486"/>
                  </a:lnTo>
                  <a:lnTo>
                    <a:pt x="514977" y="116695"/>
                  </a:lnTo>
                  <a:lnTo>
                    <a:pt x="538158" y="154037"/>
                  </a:lnTo>
                  <a:lnTo>
                    <a:pt x="555443" y="194925"/>
                  </a:lnTo>
                  <a:lnTo>
                    <a:pt x="566244" y="238771"/>
                  </a:lnTo>
                  <a:lnTo>
                    <a:pt x="569975" y="284988"/>
                  </a:lnTo>
                  <a:lnTo>
                    <a:pt x="566244" y="331204"/>
                  </a:lnTo>
                  <a:lnTo>
                    <a:pt x="555443" y="375050"/>
                  </a:lnTo>
                  <a:lnTo>
                    <a:pt x="538158" y="415938"/>
                  </a:lnTo>
                  <a:lnTo>
                    <a:pt x="514977" y="453280"/>
                  </a:lnTo>
                  <a:lnTo>
                    <a:pt x="486489" y="486489"/>
                  </a:lnTo>
                  <a:lnTo>
                    <a:pt x="453280" y="514977"/>
                  </a:lnTo>
                  <a:lnTo>
                    <a:pt x="415938" y="538158"/>
                  </a:lnTo>
                  <a:lnTo>
                    <a:pt x="375050" y="555443"/>
                  </a:lnTo>
                  <a:lnTo>
                    <a:pt x="331204" y="566244"/>
                  </a:lnTo>
                  <a:lnTo>
                    <a:pt x="284987" y="569976"/>
                  </a:lnTo>
                  <a:lnTo>
                    <a:pt x="238771" y="566244"/>
                  </a:lnTo>
                  <a:lnTo>
                    <a:pt x="194925" y="555443"/>
                  </a:lnTo>
                  <a:lnTo>
                    <a:pt x="154037" y="538158"/>
                  </a:lnTo>
                  <a:lnTo>
                    <a:pt x="116695" y="514977"/>
                  </a:lnTo>
                  <a:lnTo>
                    <a:pt x="83486" y="486489"/>
                  </a:lnTo>
                  <a:lnTo>
                    <a:pt x="54998" y="453280"/>
                  </a:lnTo>
                  <a:lnTo>
                    <a:pt x="31817" y="415938"/>
                  </a:lnTo>
                  <a:lnTo>
                    <a:pt x="14532" y="375050"/>
                  </a:lnTo>
                  <a:lnTo>
                    <a:pt x="3731" y="331204"/>
                  </a:lnTo>
                  <a:lnTo>
                    <a:pt x="0" y="284988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14">
              <a:extLst>
                <a:ext uri="{FF2B5EF4-FFF2-40B4-BE49-F238E27FC236}">
                  <a16:creationId xmlns:a16="http://schemas.microsoft.com/office/drawing/2014/main" id="{936DB9F2-2397-3B4B-025E-17E71094CD4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20" y="1235938"/>
              <a:ext cx="685825" cy="685825"/>
            </a:xfrm>
            <a:prstGeom prst="rect">
              <a:avLst/>
            </a:prstGeom>
          </p:spPr>
        </p:pic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FF261C9B-E959-46D7-2073-656A60F2733F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500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50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16">
              <a:extLst>
                <a:ext uri="{FF2B5EF4-FFF2-40B4-BE49-F238E27FC236}">
                  <a16:creationId xmlns:a16="http://schemas.microsoft.com/office/drawing/2014/main" id="{42AA7B5E-844A-3148-E952-F50F985EBACA}"/>
                </a:ext>
              </a:extLst>
            </p:cNvPr>
            <p:cNvSpPr/>
            <p:nvPr/>
          </p:nvSpPr>
          <p:spPr>
            <a:xfrm>
              <a:off x="1906524" y="12679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17">
              <a:extLst>
                <a:ext uri="{FF2B5EF4-FFF2-40B4-BE49-F238E27FC236}">
                  <a16:creationId xmlns:a16="http://schemas.microsoft.com/office/drawing/2014/main" id="{491FFF7F-FC80-88FB-07DB-87BBCE439F7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1660" y="1208557"/>
              <a:ext cx="729983" cy="729970"/>
            </a:xfrm>
            <a:prstGeom prst="rect">
              <a:avLst/>
            </a:prstGeom>
          </p:spPr>
        </p:pic>
        <p:sp>
          <p:nvSpPr>
            <p:cNvPr id="42" name="object 18">
              <a:extLst>
                <a:ext uri="{FF2B5EF4-FFF2-40B4-BE49-F238E27FC236}">
                  <a16:creationId xmlns:a16="http://schemas.microsoft.com/office/drawing/2014/main" id="{63C3CBEE-6A67-AC56-53B5-B8C2FFDFD4CB}"/>
                </a:ext>
              </a:extLst>
            </p:cNvPr>
            <p:cNvSpPr/>
            <p:nvPr/>
          </p:nvSpPr>
          <p:spPr>
            <a:xfrm>
              <a:off x="1906524" y="126339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111" y="3738"/>
                  </a:lnTo>
                  <a:lnTo>
                    <a:pt x="376086" y="14563"/>
                  </a:lnTo>
                  <a:lnTo>
                    <a:pt x="417088" y="31886"/>
                  </a:lnTo>
                  <a:lnTo>
                    <a:pt x="454529" y="55120"/>
                  </a:lnTo>
                  <a:lnTo>
                    <a:pt x="487822" y="83677"/>
                  </a:lnTo>
                  <a:lnTo>
                    <a:pt x="516379" y="116970"/>
                  </a:lnTo>
                  <a:lnTo>
                    <a:pt x="539613" y="154411"/>
                  </a:lnTo>
                  <a:lnTo>
                    <a:pt x="556936" y="195413"/>
                  </a:lnTo>
                  <a:lnTo>
                    <a:pt x="567761" y="239388"/>
                  </a:lnTo>
                  <a:lnTo>
                    <a:pt x="571500" y="285750"/>
                  </a:lnTo>
                  <a:lnTo>
                    <a:pt x="567761" y="332111"/>
                  </a:lnTo>
                  <a:lnTo>
                    <a:pt x="556936" y="376086"/>
                  </a:lnTo>
                  <a:lnTo>
                    <a:pt x="539613" y="417088"/>
                  </a:lnTo>
                  <a:lnTo>
                    <a:pt x="516379" y="454529"/>
                  </a:lnTo>
                  <a:lnTo>
                    <a:pt x="487822" y="487822"/>
                  </a:lnTo>
                  <a:lnTo>
                    <a:pt x="454529" y="516379"/>
                  </a:lnTo>
                  <a:lnTo>
                    <a:pt x="417088" y="539613"/>
                  </a:lnTo>
                  <a:lnTo>
                    <a:pt x="376086" y="556936"/>
                  </a:lnTo>
                  <a:lnTo>
                    <a:pt x="332111" y="567761"/>
                  </a:lnTo>
                  <a:lnTo>
                    <a:pt x="285750" y="571500"/>
                  </a:lnTo>
                  <a:lnTo>
                    <a:pt x="239388" y="567761"/>
                  </a:lnTo>
                  <a:lnTo>
                    <a:pt x="195413" y="556936"/>
                  </a:lnTo>
                  <a:lnTo>
                    <a:pt x="154411" y="539613"/>
                  </a:lnTo>
                  <a:lnTo>
                    <a:pt x="116970" y="516379"/>
                  </a:lnTo>
                  <a:lnTo>
                    <a:pt x="83677" y="487822"/>
                  </a:lnTo>
                  <a:lnTo>
                    <a:pt x="55120" y="454529"/>
                  </a:lnTo>
                  <a:lnTo>
                    <a:pt x="31886" y="417088"/>
                  </a:lnTo>
                  <a:lnTo>
                    <a:pt x="14563" y="376086"/>
                  </a:lnTo>
                  <a:lnTo>
                    <a:pt x="3738" y="332111"/>
                  </a:lnTo>
                  <a:lnTo>
                    <a:pt x="0" y="285750"/>
                  </a:lnTo>
                  <a:close/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C6FD7345-1F8E-7EC0-CD92-1C5CE77DC637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2573528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5659678"/>
                  </a:lnTo>
                  <a:lnTo>
                    <a:pt x="6384" y="5707201"/>
                  </a:lnTo>
                  <a:lnTo>
                    <a:pt x="24402" y="5749905"/>
                  </a:lnTo>
                  <a:lnTo>
                    <a:pt x="52355" y="5786085"/>
                  </a:lnTo>
                  <a:lnTo>
                    <a:pt x="88542" y="5814037"/>
                  </a:lnTo>
                  <a:lnTo>
                    <a:pt x="131262" y="5832058"/>
                  </a:lnTo>
                  <a:lnTo>
                    <a:pt x="178815" y="5838444"/>
                  </a:lnTo>
                  <a:lnTo>
                    <a:pt x="2573528" y="5838444"/>
                  </a:lnTo>
                  <a:lnTo>
                    <a:pt x="2621081" y="5832058"/>
                  </a:lnTo>
                  <a:lnTo>
                    <a:pt x="2663801" y="5814037"/>
                  </a:lnTo>
                  <a:lnTo>
                    <a:pt x="2699988" y="5786085"/>
                  </a:lnTo>
                  <a:lnTo>
                    <a:pt x="2727941" y="5749905"/>
                  </a:lnTo>
                  <a:lnTo>
                    <a:pt x="2745959" y="5707201"/>
                  </a:lnTo>
                  <a:lnTo>
                    <a:pt x="2752344" y="5659678"/>
                  </a:lnTo>
                  <a:lnTo>
                    <a:pt x="2752344" y="178815"/>
                  </a:lnTo>
                  <a:lnTo>
                    <a:pt x="2745959" y="131262"/>
                  </a:lnTo>
                  <a:lnTo>
                    <a:pt x="2727941" y="88542"/>
                  </a:lnTo>
                  <a:lnTo>
                    <a:pt x="2699988" y="52355"/>
                  </a:lnTo>
                  <a:lnTo>
                    <a:pt x="2663801" y="24402"/>
                  </a:lnTo>
                  <a:lnTo>
                    <a:pt x="2621081" y="6384"/>
                  </a:lnTo>
                  <a:lnTo>
                    <a:pt x="25735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44" name="object 20">
              <a:extLst>
                <a:ext uri="{FF2B5EF4-FFF2-40B4-BE49-F238E27FC236}">
                  <a16:creationId xmlns:a16="http://schemas.microsoft.com/office/drawing/2014/main" id="{142B7AB4-E25D-ABD7-2A0F-46D10F3FC747}"/>
                </a:ext>
              </a:extLst>
            </p:cNvPr>
            <p:cNvSpPr/>
            <p:nvPr/>
          </p:nvSpPr>
          <p:spPr>
            <a:xfrm>
              <a:off x="1192530" y="464058"/>
              <a:ext cx="2752725" cy="5838825"/>
            </a:xfrm>
            <a:custGeom>
              <a:avLst/>
              <a:gdLst/>
              <a:ahLst/>
              <a:cxnLst/>
              <a:rect l="l" t="t" r="r" b="b"/>
              <a:pathLst>
                <a:path w="2752725" h="5838825">
                  <a:moveTo>
                    <a:pt x="0" y="178815"/>
                  </a:moveTo>
                  <a:lnTo>
                    <a:pt x="6384" y="131262"/>
                  </a:lnTo>
                  <a:lnTo>
                    <a:pt x="24402" y="88542"/>
                  </a:lnTo>
                  <a:lnTo>
                    <a:pt x="52355" y="52355"/>
                  </a:lnTo>
                  <a:lnTo>
                    <a:pt x="88542" y="24402"/>
                  </a:lnTo>
                  <a:lnTo>
                    <a:pt x="131262" y="6384"/>
                  </a:lnTo>
                  <a:lnTo>
                    <a:pt x="178815" y="0"/>
                  </a:lnTo>
                  <a:lnTo>
                    <a:pt x="2573528" y="0"/>
                  </a:lnTo>
                  <a:lnTo>
                    <a:pt x="2621081" y="6384"/>
                  </a:lnTo>
                  <a:lnTo>
                    <a:pt x="2663801" y="24402"/>
                  </a:lnTo>
                  <a:lnTo>
                    <a:pt x="2699988" y="52355"/>
                  </a:lnTo>
                  <a:lnTo>
                    <a:pt x="2727941" y="88542"/>
                  </a:lnTo>
                  <a:lnTo>
                    <a:pt x="2745959" y="131262"/>
                  </a:lnTo>
                  <a:lnTo>
                    <a:pt x="2752344" y="178815"/>
                  </a:lnTo>
                  <a:lnTo>
                    <a:pt x="2752344" y="5659678"/>
                  </a:lnTo>
                  <a:lnTo>
                    <a:pt x="2745959" y="5707201"/>
                  </a:lnTo>
                  <a:lnTo>
                    <a:pt x="2727941" y="5749905"/>
                  </a:lnTo>
                  <a:lnTo>
                    <a:pt x="2699988" y="5786085"/>
                  </a:lnTo>
                  <a:lnTo>
                    <a:pt x="2663801" y="5814037"/>
                  </a:lnTo>
                  <a:lnTo>
                    <a:pt x="2621081" y="5832058"/>
                  </a:lnTo>
                  <a:lnTo>
                    <a:pt x="2573528" y="5838444"/>
                  </a:lnTo>
                  <a:lnTo>
                    <a:pt x="178815" y="5838444"/>
                  </a:lnTo>
                  <a:lnTo>
                    <a:pt x="131262" y="5832058"/>
                  </a:lnTo>
                  <a:lnTo>
                    <a:pt x="88542" y="5814037"/>
                  </a:lnTo>
                  <a:lnTo>
                    <a:pt x="52355" y="5786085"/>
                  </a:lnTo>
                  <a:lnTo>
                    <a:pt x="24402" y="5749905"/>
                  </a:lnTo>
                  <a:lnTo>
                    <a:pt x="6384" y="5707201"/>
                  </a:lnTo>
                  <a:lnTo>
                    <a:pt x="0" y="5659678"/>
                  </a:lnTo>
                  <a:lnTo>
                    <a:pt x="0" y="178815"/>
                  </a:lnTo>
                  <a:close/>
                </a:path>
              </a:pathLst>
            </a:custGeom>
            <a:solidFill>
              <a:srgbClr val="404040"/>
            </a:solidFill>
            <a:ln w="1016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B9623F90-9493-5771-4693-54736002F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66" b="6508"/>
          <a:stretch/>
        </p:blipFill>
        <p:spPr>
          <a:xfrm>
            <a:off x="1660653" y="1435498"/>
            <a:ext cx="2425533" cy="5083439"/>
          </a:xfrm>
          <a:prstGeom prst="rect">
            <a:avLst/>
          </a:prstGeom>
        </p:spPr>
      </p:pic>
      <p:sp>
        <p:nvSpPr>
          <p:cNvPr id="46" name="object 29">
            <a:extLst>
              <a:ext uri="{FF2B5EF4-FFF2-40B4-BE49-F238E27FC236}">
                <a16:creationId xmlns:a16="http://schemas.microsoft.com/office/drawing/2014/main" id="{9E129E0D-7A84-E0C2-7490-10E29C01C488}"/>
              </a:ext>
            </a:extLst>
          </p:cNvPr>
          <p:cNvSpPr/>
          <p:nvPr/>
        </p:nvSpPr>
        <p:spPr>
          <a:xfrm>
            <a:off x="3756646" y="2681488"/>
            <a:ext cx="3421380" cy="3230880"/>
          </a:xfrm>
          <a:custGeom>
            <a:avLst/>
            <a:gdLst/>
            <a:ahLst/>
            <a:cxnLst/>
            <a:rect l="l" t="t" r="r" b="b"/>
            <a:pathLst>
              <a:path w="2566035" h="2423160">
                <a:moveTo>
                  <a:pt x="169671" y="0"/>
                </a:moveTo>
                <a:lnTo>
                  <a:pt x="108965" y="17399"/>
                </a:lnTo>
                <a:lnTo>
                  <a:pt x="60959" y="56261"/>
                </a:lnTo>
                <a:lnTo>
                  <a:pt x="31622" y="113156"/>
                </a:lnTo>
                <a:lnTo>
                  <a:pt x="26288" y="146176"/>
                </a:lnTo>
                <a:lnTo>
                  <a:pt x="27939" y="181355"/>
                </a:lnTo>
                <a:lnTo>
                  <a:pt x="37972" y="218693"/>
                </a:lnTo>
                <a:lnTo>
                  <a:pt x="57531" y="257175"/>
                </a:lnTo>
                <a:lnTo>
                  <a:pt x="71246" y="276987"/>
                </a:lnTo>
                <a:lnTo>
                  <a:pt x="718184" y="1464817"/>
                </a:lnTo>
                <a:lnTo>
                  <a:pt x="708278" y="1462786"/>
                </a:lnTo>
                <a:lnTo>
                  <a:pt x="640714" y="1453896"/>
                </a:lnTo>
                <a:lnTo>
                  <a:pt x="573023" y="1451355"/>
                </a:lnTo>
                <a:lnTo>
                  <a:pt x="490727" y="1455801"/>
                </a:lnTo>
                <a:lnTo>
                  <a:pt x="421004" y="1466468"/>
                </a:lnTo>
                <a:lnTo>
                  <a:pt x="371856" y="1477137"/>
                </a:lnTo>
                <a:lnTo>
                  <a:pt x="321182" y="1492123"/>
                </a:lnTo>
                <a:lnTo>
                  <a:pt x="269113" y="1511173"/>
                </a:lnTo>
                <a:lnTo>
                  <a:pt x="216407" y="1535049"/>
                </a:lnTo>
                <a:lnTo>
                  <a:pt x="162940" y="1564639"/>
                </a:lnTo>
                <a:lnTo>
                  <a:pt x="111125" y="1599184"/>
                </a:lnTo>
                <a:lnTo>
                  <a:pt x="69850" y="1634363"/>
                </a:lnTo>
                <a:lnTo>
                  <a:pt x="39115" y="1668145"/>
                </a:lnTo>
                <a:lnTo>
                  <a:pt x="5333" y="1730375"/>
                </a:lnTo>
                <a:lnTo>
                  <a:pt x="0" y="1759965"/>
                </a:lnTo>
                <a:lnTo>
                  <a:pt x="2158" y="1787143"/>
                </a:lnTo>
                <a:lnTo>
                  <a:pt x="22732" y="1833752"/>
                </a:lnTo>
                <a:lnTo>
                  <a:pt x="59181" y="1869439"/>
                </a:lnTo>
                <a:lnTo>
                  <a:pt x="104520" y="1891919"/>
                </a:lnTo>
                <a:lnTo>
                  <a:pt x="150113" y="1899665"/>
                </a:lnTo>
                <a:lnTo>
                  <a:pt x="171069" y="1896999"/>
                </a:lnTo>
                <a:lnTo>
                  <a:pt x="180594" y="1893824"/>
                </a:lnTo>
                <a:lnTo>
                  <a:pt x="201675" y="1886203"/>
                </a:lnTo>
                <a:lnTo>
                  <a:pt x="262763" y="1869566"/>
                </a:lnTo>
                <a:lnTo>
                  <a:pt x="343153" y="1854453"/>
                </a:lnTo>
                <a:lnTo>
                  <a:pt x="439419" y="1842515"/>
                </a:lnTo>
                <a:lnTo>
                  <a:pt x="519302" y="1839849"/>
                </a:lnTo>
                <a:lnTo>
                  <a:pt x="574675" y="1841373"/>
                </a:lnTo>
                <a:lnTo>
                  <a:pt x="631570" y="1845817"/>
                </a:lnTo>
                <a:lnTo>
                  <a:pt x="689482" y="1853691"/>
                </a:lnTo>
                <a:lnTo>
                  <a:pt x="747648" y="1865884"/>
                </a:lnTo>
                <a:lnTo>
                  <a:pt x="805688" y="1882902"/>
                </a:lnTo>
                <a:lnTo>
                  <a:pt x="862711" y="1904492"/>
                </a:lnTo>
                <a:lnTo>
                  <a:pt x="918717" y="1931415"/>
                </a:lnTo>
                <a:lnTo>
                  <a:pt x="984503" y="1970024"/>
                </a:lnTo>
                <a:lnTo>
                  <a:pt x="1059941" y="2007362"/>
                </a:lnTo>
                <a:lnTo>
                  <a:pt x="1131442" y="2035048"/>
                </a:lnTo>
                <a:lnTo>
                  <a:pt x="1199895" y="2055114"/>
                </a:lnTo>
                <a:lnTo>
                  <a:pt x="1262761" y="2068702"/>
                </a:lnTo>
                <a:lnTo>
                  <a:pt x="1319529" y="2076195"/>
                </a:lnTo>
                <a:lnTo>
                  <a:pt x="1392554" y="2080768"/>
                </a:lnTo>
                <a:lnTo>
                  <a:pt x="1429385" y="2079625"/>
                </a:lnTo>
                <a:lnTo>
                  <a:pt x="1616328" y="2422779"/>
                </a:lnTo>
                <a:lnTo>
                  <a:pt x="2565654" y="1905634"/>
                </a:lnTo>
                <a:lnTo>
                  <a:pt x="2367788" y="1542288"/>
                </a:lnTo>
                <a:lnTo>
                  <a:pt x="2296922" y="1365758"/>
                </a:lnTo>
                <a:lnTo>
                  <a:pt x="2252726" y="1258824"/>
                </a:lnTo>
                <a:lnTo>
                  <a:pt x="2165730" y="1033652"/>
                </a:lnTo>
                <a:lnTo>
                  <a:pt x="2095118" y="866648"/>
                </a:lnTo>
                <a:lnTo>
                  <a:pt x="2043302" y="760602"/>
                </a:lnTo>
                <a:lnTo>
                  <a:pt x="1985899" y="662304"/>
                </a:lnTo>
                <a:lnTo>
                  <a:pt x="1938019" y="594995"/>
                </a:lnTo>
                <a:lnTo>
                  <a:pt x="1903984" y="554101"/>
                </a:lnTo>
                <a:lnTo>
                  <a:pt x="1885950" y="535177"/>
                </a:lnTo>
                <a:lnTo>
                  <a:pt x="1780793" y="423545"/>
                </a:lnTo>
                <a:lnTo>
                  <a:pt x="1722119" y="365887"/>
                </a:lnTo>
                <a:lnTo>
                  <a:pt x="1658492" y="311530"/>
                </a:lnTo>
                <a:lnTo>
                  <a:pt x="1609343" y="276987"/>
                </a:lnTo>
                <a:lnTo>
                  <a:pt x="1546732" y="244855"/>
                </a:lnTo>
                <a:lnTo>
                  <a:pt x="1488439" y="233806"/>
                </a:lnTo>
                <a:lnTo>
                  <a:pt x="1462786" y="238505"/>
                </a:lnTo>
                <a:lnTo>
                  <a:pt x="1422018" y="259206"/>
                </a:lnTo>
                <a:lnTo>
                  <a:pt x="1379219" y="283463"/>
                </a:lnTo>
                <a:lnTo>
                  <a:pt x="1331722" y="323088"/>
                </a:lnTo>
                <a:lnTo>
                  <a:pt x="1307084" y="376300"/>
                </a:lnTo>
                <a:lnTo>
                  <a:pt x="1307973" y="410972"/>
                </a:lnTo>
                <a:lnTo>
                  <a:pt x="1312799" y="430656"/>
                </a:lnTo>
                <a:lnTo>
                  <a:pt x="1311528" y="430911"/>
                </a:lnTo>
                <a:lnTo>
                  <a:pt x="1289685" y="390778"/>
                </a:lnTo>
                <a:lnTo>
                  <a:pt x="1263650" y="358139"/>
                </a:lnTo>
                <a:lnTo>
                  <a:pt x="1218564" y="334517"/>
                </a:lnTo>
                <a:lnTo>
                  <a:pt x="1165478" y="330835"/>
                </a:lnTo>
                <a:lnTo>
                  <a:pt x="1138047" y="336041"/>
                </a:lnTo>
                <a:lnTo>
                  <a:pt x="1083944" y="356235"/>
                </a:lnTo>
                <a:lnTo>
                  <a:pt x="1036192" y="388620"/>
                </a:lnTo>
                <a:lnTo>
                  <a:pt x="999616" y="430402"/>
                </a:lnTo>
                <a:lnTo>
                  <a:pt x="980186" y="478027"/>
                </a:lnTo>
                <a:lnTo>
                  <a:pt x="978662" y="502665"/>
                </a:lnTo>
                <a:lnTo>
                  <a:pt x="980566" y="515238"/>
                </a:lnTo>
                <a:lnTo>
                  <a:pt x="976502" y="507746"/>
                </a:lnTo>
                <a:lnTo>
                  <a:pt x="948054" y="472566"/>
                </a:lnTo>
                <a:lnTo>
                  <a:pt x="897889" y="450214"/>
                </a:lnTo>
                <a:lnTo>
                  <a:pt x="868934" y="447039"/>
                </a:lnTo>
                <a:lnTo>
                  <a:pt x="839597" y="449452"/>
                </a:lnTo>
                <a:lnTo>
                  <a:pt x="780161" y="468122"/>
                </a:lnTo>
                <a:lnTo>
                  <a:pt x="727709" y="501650"/>
                </a:lnTo>
                <a:lnTo>
                  <a:pt x="686815" y="546226"/>
                </a:lnTo>
                <a:lnTo>
                  <a:pt x="666241" y="598804"/>
                </a:lnTo>
                <a:lnTo>
                  <a:pt x="665733" y="626363"/>
                </a:lnTo>
                <a:lnTo>
                  <a:pt x="672845" y="654685"/>
                </a:lnTo>
                <a:lnTo>
                  <a:pt x="680212" y="669163"/>
                </a:lnTo>
                <a:lnTo>
                  <a:pt x="699262" y="704088"/>
                </a:lnTo>
                <a:lnTo>
                  <a:pt x="682116" y="711962"/>
                </a:lnTo>
                <a:lnTo>
                  <a:pt x="337312" y="105790"/>
                </a:lnTo>
                <a:lnTo>
                  <a:pt x="296925" y="50418"/>
                </a:lnTo>
                <a:lnTo>
                  <a:pt x="266064" y="25780"/>
                </a:lnTo>
                <a:lnTo>
                  <a:pt x="201675" y="508"/>
                </a:lnTo>
                <a:lnTo>
                  <a:pt x="169671" y="0"/>
                </a:lnTo>
                <a:close/>
              </a:path>
            </a:pathLst>
          </a:custGeom>
          <a:solidFill>
            <a:srgbClr val="F8D5B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8509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559</Words>
  <Application>Microsoft Office PowerPoint</Application>
  <PresentationFormat>와이드스크린</PresentationFormat>
  <Paragraphs>133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Seowon</dc:creator>
  <cp:lastModifiedBy>Cho Seowon</cp:lastModifiedBy>
  <cp:revision>36</cp:revision>
  <dcterms:created xsi:type="dcterms:W3CDTF">2023-06-12T10:18:45Z</dcterms:created>
  <dcterms:modified xsi:type="dcterms:W3CDTF">2023-06-14T14:35:23Z</dcterms:modified>
</cp:coreProperties>
</file>